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256" r:id="rId5"/>
    <p:sldId id="269" r:id="rId6"/>
    <p:sldId id="270" r:id="rId7"/>
    <p:sldId id="266" r:id="rId8"/>
    <p:sldId id="271" r:id="rId9"/>
    <p:sldId id="272" r:id="rId10"/>
    <p:sldId id="273" r:id="rId11"/>
    <p:sldId id="267" r:id="rId12"/>
    <p:sldId id="268" r:id="rId13"/>
    <p:sldId id="263" r:id="rId14"/>
    <p:sldId id="264" r:id="rId15"/>
    <p:sldId id="265" r:id="rId16"/>
    <p:sldId id="257" r:id="rId17"/>
    <p:sldId id="258" r:id="rId18"/>
    <p:sldId id="259" r:id="rId19"/>
    <p:sldId id="260" r:id="rId20"/>
    <p:sldId id="261" r:id="rId21"/>
    <p:sldId id="26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CCEC22A-6110-68EF-E991-3AF30D353361}" name="Webster, Adrian" initials="WA" userId="S::adrian.webster@aihw.gov.au::4707fedc-f99b-4d30-9519-f1c6ca4dde93" providerId="AD"/>
  <p188:author id="{5070237B-097C-8F88-ADE8-8EEC987439E9}" name="Eldridge, Deanna" initials="DE" userId="S::deanna.eldridge@aihw.gov.au::6c5057cb-ba26-498e-9426-d07d8cf392c2" providerId="AD"/>
  <p188:author id="{B3687799-DD6C-C130-9C74-8591F23763DF}" name="Manners, Susan" initials="SM" userId="S::Susan.Manners@aihw.gov.au::1ef96b8c-223d-4ad7-8086-a61157b6b842" providerId="AD"/>
  <p188:author id="{A3E18FF2-EDB9-B4FC-E45F-4E20D11C324B}" name="Stranks, Erin" initials="ES" userId="S::Erin.Stranks@aihw.gov.au::bef9b3b6-8257-41da-aa6d-42e0fe07ecec"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2DF023-45E7-4623-AC85-B5F97DAB3DAC}" v="15" dt="2025-09-16T23:32:39.1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ranks, Erin" userId="bef9b3b6-8257-41da-aa6d-42e0fe07ecec" providerId="ADAL" clId="{0DBED7BA-6C79-4DA8-8ED3-9725D6410228}"/>
    <pc:docChg chg="undo custSel modSld">
      <pc:chgData name="Stranks, Erin" userId="bef9b3b6-8257-41da-aa6d-42e0fe07ecec" providerId="ADAL" clId="{0DBED7BA-6C79-4DA8-8ED3-9725D6410228}" dt="2025-09-14T23:01:05.562" v="67" actId="34135"/>
      <pc:docMkLst>
        <pc:docMk/>
      </pc:docMkLst>
      <pc:sldChg chg="addSp delSp modSp mod">
        <pc:chgData name="Stranks, Erin" userId="bef9b3b6-8257-41da-aa6d-42e0fe07ecec" providerId="ADAL" clId="{0DBED7BA-6C79-4DA8-8ED3-9725D6410228}" dt="2025-09-11T03:43:49.124" v="55" actId="34135"/>
        <pc:sldMkLst>
          <pc:docMk/>
          <pc:sldMk cId="4039147535" sldId="256"/>
        </pc:sldMkLst>
        <pc:picChg chg="add mod">
          <ac:chgData name="Stranks, Erin" userId="bef9b3b6-8257-41da-aa6d-42e0fe07ecec" providerId="ADAL" clId="{0DBED7BA-6C79-4DA8-8ED3-9725D6410228}" dt="2025-09-11T03:43:49.124" v="55" actId="34135"/>
          <ac:picMkLst>
            <pc:docMk/>
            <pc:sldMk cId="4039147535" sldId="256"/>
            <ac:picMk id="3" creationId="{E4EA03C5-593F-B408-16DF-2EB5DE62D7C0}"/>
          </ac:picMkLst>
        </pc:picChg>
      </pc:sldChg>
      <pc:sldChg chg="modSp mod">
        <pc:chgData name="Stranks, Erin" userId="bef9b3b6-8257-41da-aa6d-42e0fe07ecec" providerId="ADAL" clId="{0DBED7BA-6C79-4DA8-8ED3-9725D6410228}" dt="2025-09-14T23:00:50.469" v="64" actId="34135"/>
        <pc:sldMkLst>
          <pc:docMk/>
          <pc:sldMk cId="2501377885" sldId="257"/>
        </pc:sldMkLst>
        <pc:picChg chg="mod">
          <ac:chgData name="Stranks, Erin" userId="bef9b3b6-8257-41da-aa6d-42e0fe07ecec" providerId="ADAL" clId="{0DBED7BA-6C79-4DA8-8ED3-9725D6410228}" dt="2025-09-14T23:00:50.469" v="64" actId="34135"/>
          <ac:picMkLst>
            <pc:docMk/>
            <pc:sldMk cId="2501377885" sldId="257"/>
            <ac:picMk id="4" creationId="{ED05EDFE-F762-178D-3981-70DA77089AD3}"/>
          </ac:picMkLst>
        </pc:picChg>
      </pc:sldChg>
      <pc:sldChg chg="modSp mod">
        <pc:chgData name="Stranks, Erin" userId="bef9b3b6-8257-41da-aa6d-42e0fe07ecec" providerId="ADAL" clId="{0DBED7BA-6C79-4DA8-8ED3-9725D6410228}" dt="2025-09-09T22:35:18.923" v="40" actId="34135"/>
        <pc:sldMkLst>
          <pc:docMk/>
          <pc:sldMk cId="4215140101" sldId="258"/>
        </pc:sldMkLst>
        <pc:picChg chg="mod">
          <ac:chgData name="Stranks, Erin" userId="bef9b3b6-8257-41da-aa6d-42e0fe07ecec" providerId="ADAL" clId="{0DBED7BA-6C79-4DA8-8ED3-9725D6410228}" dt="2025-09-09T22:35:18.923" v="40" actId="34135"/>
          <ac:picMkLst>
            <pc:docMk/>
            <pc:sldMk cId="4215140101" sldId="258"/>
            <ac:picMk id="4" creationId="{C9DBF0E3-FC03-720A-947F-FB00A9552DEA}"/>
          </ac:picMkLst>
        </pc:picChg>
      </pc:sldChg>
      <pc:sldChg chg="modSp mod">
        <pc:chgData name="Stranks, Erin" userId="bef9b3b6-8257-41da-aa6d-42e0fe07ecec" providerId="ADAL" clId="{0DBED7BA-6C79-4DA8-8ED3-9725D6410228}" dt="2025-09-10T04:02:16.549" v="49" actId="34135"/>
        <pc:sldMkLst>
          <pc:docMk/>
          <pc:sldMk cId="2098463371" sldId="259"/>
        </pc:sldMkLst>
        <pc:picChg chg="mod">
          <ac:chgData name="Stranks, Erin" userId="bef9b3b6-8257-41da-aa6d-42e0fe07ecec" providerId="ADAL" clId="{0DBED7BA-6C79-4DA8-8ED3-9725D6410228}" dt="2025-09-10T04:02:16.549" v="49" actId="34135"/>
          <ac:picMkLst>
            <pc:docMk/>
            <pc:sldMk cId="2098463371" sldId="259"/>
            <ac:picMk id="4" creationId="{7C2B5D0C-3A1E-3944-BF16-6F680DC2BC2F}"/>
          </ac:picMkLst>
        </pc:picChg>
      </pc:sldChg>
      <pc:sldChg chg="modSp mod">
        <pc:chgData name="Stranks, Erin" userId="bef9b3b6-8257-41da-aa6d-42e0fe07ecec" providerId="ADAL" clId="{0DBED7BA-6C79-4DA8-8ED3-9725D6410228}" dt="2025-09-09T22:35:30.876" v="42" actId="34135"/>
        <pc:sldMkLst>
          <pc:docMk/>
          <pc:sldMk cId="637677208" sldId="260"/>
        </pc:sldMkLst>
        <pc:picChg chg="mod">
          <ac:chgData name="Stranks, Erin" userId="bef9b3b6-8257-41da-aa6d-42e0fe07ecec" providerId="ADAL" clId="{0DBED7BA-6C79-4DA8-8ED3-9725D6410228}" dt="2025-09-09T22:35:30.876" v="42" actId="34135"/>
          <ac:picMkLst>
            <pc:docMk/>
            <pc:sldMk cId="637677208" sldId="260"/>
            <ac:picMk id="4" creationId="{919379A7-2044-EC84-D7DD-E69247EE161B}"/>
          </ac:picMkLst>
        </pc:picChg>
      </pc:sldChg>
      <pc:sldChg chg="modSp mod">
        <pc:chgData name="Stranks, Erin" userId="bef9b3b6-8257-41da-aa6d-42e0fe07ecec" providerId="ADAL" clId="{0DBED7BA-6C79-4DA8-8ED3-9725D6410228}" dt="2025-09-09T22:35:34.812" v="43" actId="34135"/>
        <pc:sldMkLst>
          <pc:docMk/>
          <pc:sldMk cId="622911762" sldId="261"/>
        </pc:sldMkLst>
        <pc:picChg chg="mod">
          <ac:chgData name="Stranks, Erin" userId="bef9b3b6-8257-41da-aa6d-42e0fe07ecec" providerId="ADAL" clId="{0DBED7BA-6C79-4DA8-8ED3-9725D6410228}" dt="2025-09-09T22:35:34.812" v="43" actId="34135"/>
          <ac:picMkLst>
            <pc:docMk/>
            <pc:sldMk cId="622911762" sldId="261"/>
            <ac:picMk id="4" creationId="{3AA3A4A1-7392-81CB-BB14-FDFBED4BC416}"/>
          </ac:picMkLst>
        </pc:picChg>
      </pc:sldChg>
      <pc:sldChg chg="modSp mod">
        <pc:chgData name="Stranks, Erin" userId="bef9b3b6-8257-41da-aa6d-42e0fe07ecec" providerId="ADAL" clId="{0DBED7BA-6C79-4DA8-8ED3-9725D6410228}" dt="2025-09-11T03:44:10.239" v="58" actId="34135"/>
        <pc:sldMkLst>
          <pc:docMk/>
          <pc:sldMk cId="671095811" sldId="262"/>
        </pc:sldMkLst>
        <pc:picChg chg="mod">
          <ac:chgData name="Stranks, Erin" userId="bef9b3b6-8257-41da-aa6d-42e0fe07ecec" providerId="ADAL" clId="{0DBED7BA-6C79-4DA8-8ED3-9725D6410228}" dt="2025-09-11T03:44:10.239" v="58" actId="34135"/>
          <ac:picMkLst>
            <pc:docMk/>
            <pc:sldMk cId="671095811" sldId="262"/>
            <ac:picMk id="4" creationId="{05ECF52E-3D17-2587-A3CE-9587EDCE8931}"/>
          </ac:picMkLst>
        </pc:picChg>
      </pc:sldChg>
      <pc:sldChg chg="modSp mod">
        <pc:chgData name="Stranks, Erin" userId="bef9b3b6-8257-41da-aa6d-42e0fe07ecec" providerId="ADAL" clId="{0DBED7BA-6C79-4DA8-8ED3-9725D6410228}" dt="2025-09-09T22:35:05.994" v="36" actId="34135"/>
        <pc:sldMkLst>
          <pc:docMk/>
          <pc:sldMk cId="2610407899" sldId="263"/>
        </pc:sldMkLst>
        <pc:picChg chg="mod">
          <ac:chgData name="Stranks, Erin" userId="bef9b3b6-8257-41da-aa6d-42e0fe07ecec" providerId="ADAL" clId="{0DBED7BA-6C79-4DA8-8ED3-9725D6410228}" dt="2025-09-09T22:35:05.994" v="36" actId="34135"/>
          <ac:picMkLst>
            <pc:docMk/>
            <pc:sldMk cId="2610407899" sldId="263"/>
            <ac:picMk id="4" creationId="{CF21E33E-76C5-6602-0DC1-99E537F0155B}"/>
          </ac:picMkLst>
        </pc:picChg>
      </pc:sldChg>
      <pc:sldChg chg="modSp mod">
        <pc:chgData name="Stranks, Erin" userId="bef9b3b6-8257-41da-aa6d-42e0fe07ecec" providerId="ADAL" clId="{0DBED7BA-6C79-4DA8-8ED3-9725D6410228}" dt="2025-09-09T22:35:10.028" v="37" actId="34135"/>
        <pc:sldMkLst>
          <pc:docMk/>
          <pc:sldMk cId="475271147" sldId="264"/>
        </pc:sldMkLst>
        <pc:picChg chg="mod">
          <ac:chgData name="Stranks, Erin" userId="bef9b3b6-8257-41da-aa6d-42e0fe07ecec" providerId="ADAL" clId="{0DBED7BA-6C79-4DA8-8ED3-9725D6410228}" dt="2025-09-09T22:35:10.028" v="37" actId="34135"/>
          <ac:picMkLst>
            <pc:docMk/>
            <pc:sldMk cId="475271147" sldId="264"/>
            <ac:picMk id="4" creationId="{D6E9465F-C9C0-31F6-F2D4-29606DA16ED7}"/>
          </ac:picMkLst>
        </pc:picChg>
      </pc:sldChg>
      <pc:sldChg chg="modSp mod">
        <pc:chgData name="Stranks, Erin" userId="bef9b3b6-8257-41da-aa6d-42e0fe07ecec" providerId="ADAL" clId="{0DBED7BA-6C79-4DA8-8ED3-9725D6410228}" dt="2025-09-09T22:35:13.441" v="38" actId="34135"/>
        <pc:sldMkLst>
          <pc:docMk/>
          <pc:sldMk cId="2382703509" sldId="265"/>
        </pc:sldMkLst>
        <pc:picChg chg="mod">
          <ac:chgData name="Stranks, Erin" userId="bef9b3b6-8257-41da-aa6d-42e0fe07ecec" providerId="ADAL" clId="{0DBED7BA-6C79-4DA8-8ED3-9725D6410228}" dt="2025-09-09T22:35:13.441" v="38" actId="34135"/>
          <ac:picMkLst>
            <pc:docMk/>
            <pc:sldMk cId="2382703509" sldId="265"/>
            <ac:picMk id="4" creationId="{9155191F-EFD9-2C9F-FF2F-28B11FB3A493}"/>
          </ac:picMkLst>
        </pc:picChg>
      </pc:sldChg>
      <pc:sldChg chg="modSp mod">
        <pc:chgData name="Stranks, Erin" userId="bef9b3b6-8257-41da-aa6d-42e0fe07ecec" providerId="ADAL" clId="{0DBED7BA-6C79-4DA8-8ED3-9725D6410228}" dt="2025-09-14T23:01:05.562" v="67" actId="34135"/>
        <pc:sldMkLst>
          <pc:docMk/>
          <pc:sldMk cId="443651264" sldId="266"/>
        </pc:sldMkLst>
        <pc:picChg chg="mod">
          <ac:chgData name="Stranks, Erin" userId="bef9b3b6-8257-41da-aa6d-42e0fe07ecec" providerId="ADAL" clId="{0DBED7BA-6C79-4DA8-8ED3-9725D6410228}" dt="2025-09-14T23:01:05.562" v="67" actId="34135"/>
          <ac:picMkLst>
            <pc:docMk/>
            <pc:sldMk cId="443651264" sldId="266"/>
            <ac:picMk id="4" creationId="{CC8DC34B-542B-5FC5-DB53-0497ED87D12B}"/>
          </ac:picMkLst>
        </pc:picChg>
      </pc:sldChg>
      <pc:sldChg chg="modSp mod">
        <pc:chgData name="Stranks, Erin" userId="bef9b3b6-8257-41da-aa6d-42e0fe07ecec" providerId="ADAL" clId="{0DBED7BA-6C79-4DA8-8ED3-9725D6410228}" dt="2025-09-09T22:34:58.747" v="34" actId="34135"/>
        <pc:sldMkLst>
          <pc:docMk/>
          <pc:sldMk cId="221315639" sldId="267"/>
        </pc:sldMkLst>
        <pc:picChg chg="mod">
          <ac:chgData name="Stranks, Erin" userId="bef9b3b6-8257-41da-aa6d-42e0fe07ecec" providerId="ADAL" clId="{0DBED7BA-6C79-4DA8-8ED3-9725D6410228}" dt="2025-09-09T22:34:58.747" v="34" actId="34135"/>
          <ac:picMkLst>
            <pc:docMk/>
            <pc:sldMk cId="221315639" sldId="267"/>
            <ac:picMk id="4" creationId="{2AEEDBA3-3BBD-D12D-7435-0143A9E80834}"/>
          </ac:picMkLst>
        </pc:picChg>
      </pc:sldChg>
      <pc:sldChg chg="modSp mod">
        <pc:chgData name="Stranks, Erin" userId="bef9b3b6-8257-41da-aa6d-42e0fe07ecec" providerId="ADAL" clId="{0DBED7BA-6C79-4DA8-8ED3-9725D6410228}" dt="2025-09-09T22:35:02.167" v="35" actId="34135"/>
        <pc:sldMkLst>
          <pc:docMk/>
          <pc:sldMk cId="1213303226" sldId="268"/>
        </pc:sldMkLst>
        <pc:picChg chg="mod">
          <ac:chgData name="Stranks, Erin" userId="bef9b3b6-8257-41da-aa6d-42e0fe07ecec" providerId="ADAL" clId="{0DBED7BA-6C79-4DA8-8ED3-9725D6410228}" dt="2025-09-09T22:35:02.167" v="35" actId="34135"/>
          <ac:picMkLst>
            <pc:docMk/>
            <pc:sldMk cId="1213303226" sldId="268"/>
            <ac:picMk id="4" creationId="{E092E479-B65D-B329-E0FD-5CE658B56DB9}"/>
          </ac:picMkLst>
        </pc:picChg>
      </pc:sldChg>
      <pc:sldChg chg="addSp delSp modSp mod">
        <pc:chgData name="Stranks, Erin" userId="bef9b3b6-8257-41da-aa6d-42e0fe07ecec" providerId="ADAL" clId="{0DBED7BA-6C79-4DA8-8ED3-9725D6410228}" dt="2025-09-09T22:34:36.443" v="28" actId="34135"/>
        <pc:sldMkLst>
          <pc:docMk/>
          <pc:sldMk cId="129001031" sldId="269"/>
        </pc:sldMkLst>
        <pc:picChg chg="add del mod">
          <ac:chgData name="Stranks, Erin" userId="bef9b3b6-8257-41da-aa6d-42e0fe07ecec" providerId="ADAL" clId="{0DBED7BA-6C79-4DA8-8ED3-9725D6410228}" dt="2025-09-09T22:34:36.443" v="28" actId="34135"/>
          <ac:picMkLst>
            <pc:docMk/>
            <pc:sldMk cId="129001031" sldId="269"/>
            <ac:picMk id="4" creationId="{09DD7B34-89C1-F403-742C-991F8B19DDDE}"/>
          </ac:picMkLst>
        </pc:picChg>
        <pc:picChg chg="add del mod">
          <ac:chgData name="Stranks, Erin" userId="bef9b3b6-8257-41da-aa6d-42e0fe07ecec" providerId="ADAL" clId="{0DBED7BA-6C79-4DA8-8ED3-9725D6410228}" dt="2025-09-08T05:56:27.010" v="13" actId="478"/>
          <ac:picMkLst>
            <pc:docMk/>
            <pc:sldMk cId="129001031" sldId="269"/>
            <ac:picMk id="6" creationId="{2FC41BC6-929F-FA62-32B5-83859091BE06}"/>
          </ac:picMkLst>
        </pc:picChg>
      </pc:sldChg>
      <pc:sldChg chg="modSp mod">
        <pc:chgData name="Stranks, Erin" userId="bef9b3b6-8257-41da-aa6d-42e0fe07ecec" providerId="ADAL" clId="{0DBED7BA-6C79-4DA8-8ED3-9725D6410228}" dt="2025-09-09T22:34:42.935" v="29" actId="34135"/>
        <pc:sldMkLst>
          <pc:docMk/>
          <pc:sldMk cId="1080574900" sldId="270"/>
        </pc:sldMkLst>
        <pc:picChg chg="mod">
          <ac:chgData name="Stranks, Erin" userId="bef9b3b6-8257-41da-aa6d-42e0fe07ecec" providerId="ADAL" clId="{0DBED7BA-6C79-4DA8-8ED3-9725D6410228}" dt="2025-09-09T22:34:42.935" v="29" actId="34135"/>
          <ac:picMkLst>
            <pc:docMk/>
            <pc:sldMk cId="1080574900" sldId="270"/>
            <ac:picMk id="4" creationId="{A1EFD729-A49E-018A-FF50-001D8D07D812}"/>
          </ac:picMkLst>
        </pc:picChg>
      </pc:sldChg>
      <pc:sldChg chg="modSp mod">
        <pc:chgData name="Stranks, Erin" userId="bef9b3b6-8257-41da-aa6d-42e0fe07ecec" providerId="ADAL" clId="{0DBED7BA-6C79-4DA8-8ED3-9725D6410228}" dt="2025-09-09T22:34:45.637" v="30" actId="34135"/>
        <pc:sldMkLst>
          <pc:docMk/>
          <pc:sldMk cId="3700526052" sldId="271"/>
        </pc:sldMkLst>
        <pc:picChg chg="mod">
          <ac:chgData name="Stranks, Erin" userId="bef9b3b6-8257-41da-aa6d-42e0fe07ecec" providerId="ADAL" clId="{0DBED7BA-6C79-4DA8-8ED3-9725D6410228}" dt="2025-09-09T22:34:45.637" v="30" actId="34135"/>
          <ac:picMkLst>
            <pc:docMk/>
            <pc:sldMk cId="3700526052" sldId="271"/>
            <ac:picMk id="4" creationId="{DAF5075C-BB7A-72B3-0477-9858525F1FBB}"/>
          </ac:picMkLst>
        </pc:picChg>
      </pc:sldChg>
      <pc:sldChg chg="modSp mod">
        <pc:chgData name="Stranks, Erin" userId="bef9b3b6-8257-41da-aa6d-42e0fe07ecec" providerId="ADAL" clId="{0DBED7BA-6C79-4DA8-8ED3-9725D6410228}" dt="2025-09-09T22:34:48.734" v="31" actId="34135"/>
        <pc:sldMkLst>
          <pc:docMk/>
          <pc:sldMk cId="1803535021" sldId="272"/>
        </pc:sldMkLst>
        <pc:picChg chg="mod">
          <ac:chgData name="Stranks, Erin" userId="bef9b3b6-8257-41da-aa6d-42e0fe07ecec" providerId="ADAL" clId="{0DBED7BA-6C79-4DA8-8ED3-9725D6410228}" dt="2025-09-09T22:34:48.734" v="31" actId="34135"/>
          <ac:picMkLst>
            <pc:docMk/>
            <pc:sldMk cId="1803535021" sldId="272"/>
            <ac:picMk id="4" creationId="{28AF2483-B482-641D-8656-AECF0EC47027}"/>
          </ac:picMkLst>
        </pc:picChg>
      </pc:sldChg>
      <pc:sldChg chg="addSp delSp modSp mod">
        <pc:chgData name="Stranks, Erin" userId="bef9b3b6-8257-41da-aa6d-42e0fe07ecec" providerId="ADAL" clId="{0DBED7BA-6C79-4DA8-8ED3-9725D6410228}" dt="2025-09-09T22:34:55.316" v="33" actId="34135"/>
        <pc:sldMkLst>
          <pc:docMk/>
          <pc:sldMk cId="668917255" sldId="273"/>
        </pc:sldMkLst>
        <pc:picChg chg="add mod">
          <ac:chgData name="Stranks, Erin" userId="bef9b3b6-8257-41da-aa6d-42e0fe07ecec" providerId="ADAL" clId="{0DBED7BA-6C79-4DA8-8ED3-9725D6410228}" dt="2025-09-09T22:34:55.316" v="33" actId="34135"/>
          <ac:picMkLst>
            <pc:docMk/>
            <pc:sldMk cId="668917255" sldId="273"/>
            <ac:picMk id="5" creationId="{4020846F-762A-C217-3E5C-BCACFECAED1C}"/>
          </ac:picMkLst>
        </pc:picChg>
      </pc:sldChg>
    </pc:docChg>
  </pc:docChgLst>
  <pc:docChgLst>
    <pc:chgData name="Webster, Adrian" userId="S::adrian.webster@aihw.gov.au::4707fedc-f99b-4d30-9519-f1c6ca4dde93" providerId="AD" clId="Web-{1ABA9F00-5B70-9461-1FCD-119573557925}"/>
    <pc:docChg chg="mod">
      <pc:chgData name="Webster, Adrian" userId="S::adrian.webster@aihw.gov.au::4707fedc-f99b-4d30-9519-f1c6ca4dde93" providerId="AD" clId="Web-{1ABA9F00-5B70-9461-1FCD-119573557925}" dt="2025-09-11T23:55:54.350" v="0"/>
      <pc:docMkLst>
        <pc:docMk/>
      </pc:docMkLst>
    </pc:docChg>
  </pc:docChgLst>
  <pc:docChgLst>
    <pc:chgData name="Eldridge, Deanna" userId="6c5057cb-ba26-498e-9426-d07d8cf392c2" providerId="ADAL" clId="{56FBF8C9-0867-4684-AD73-3CEAB018835E}"/>
    <pc:docChg chg="modSld">
      <pc:chgData name="Eldridge, Deanna" userId="6c5057cb-ba26-498e-9426-d07d8cf392c2" providerId="ADAL" clId="{56FBF8C9-0867-4684-AD73-3CEAB018835E}" dt="2025-09-11T03:09:03.525" v="89" actId="20577"/>
      <pc:docMkLst>
        <pc:docMk/>
      </pc:docMkLst>
      <pc:sldChg chg="modNotesTx">
        <pc:chgData name="Eldridge, Deanna" userId="6c5057cb-ba26-498e-9426-d07d8cf392c2" providerId="ADAL" clId="{56FBF8C9-0867-4684-AD73-3CEAB018835E}" dt="2025-09-11T03:09:03.525" v="89" actId="20577"/>
        <pc:sldMkLst>
          <pc:docMk/>
          <pc:sldMk cId="4039147535" sldId="256"/>
        </pc:sldMkLst>
      </pc:sldChg>
    </pc:docChg>
  </pc:docChgLst>
  <pc:docChgLst>
    <pc:chgData name="Manners, Susan" userId="1ef96b8c-223d-4ad7-8086-a61157b6b842" providerId="ADAL" clId="{C627088A-EB1B-449B-90D9-4E30FFAAB713}"/>
    <pc:docChg chg="custSel modSld">
      <pc:chgData name="Manners, Susan" userId="1ef96b8c-223d-4ad7-8086-a61157b6b842" providerId="ADAL" clId="{C627088A-EB1B-449B-90D9-4E30FFAAB713}" dt="2025-09-14T22:47:28.670" v="2" actId="20577"/>
      <pc:docMkLst>
        <pc:docMk/>
      </pc:docMkLst>
      <pc:sldChg chg="modNotesTx">
        <pc:chgData name="Manners, Susan" userId="1ef96b8c-223d-4ad7-8086-a61157b6b842" providerId="ADAL" clId="{C627088A-EB1B-449B-90D9-4E30FFAAB713}" dt="2025-09-14T22:47:28.670" v="2" actId="20577"/>
        <pc:sldMkLst>
          <pc:docMk/>
          <pc:sldMk cId="443651264" sldId="266"/>
        </pc:sldMkLst>
      </pc:sldChg>
    </pc:docChg>
  </pc:docChgLst>
  <pc:docChgLst>
    <pc:chgData name="Petzke, Brooke" userId="S::brooke.petzke@aihw.gov.au::3149e16a-3954-497b-8cc0-df049080c4f8" providerId="AD" clId="Web-{6EFBFAF6-AE8E-00D0-2540-BC76723DEC44}"/>
    <pc:docChg chg="modSld">
      <pc:chgData name="Petzke, Brooke" userId="S::brooke.petzke@aihw.gov.au::3149e16a-3954-497b-8cc0-df049080c4f8" providerId="AD" clId="Web-{6EFBFAF6-AE8E-00D0-2540-BC76723DEC44}" dt="2025-09-15T03:21:14.296" v="31"/>
      <pc:docMkLst>
        <pc:docMk/>
      </pc:docMkLst>
      <pc:sldChg chg="modNotes">
        <pc:chgData name="Petzke, Brooke" userId="S::brooke.petzke@aihw.gov.au::3149e16a-3954-497b-8cc0-df049080c4f8" providerId="AD" clId="Web-{6EFBFAF6-AE8E-00D0-2540-BC76723DEC44}" dt="2025-09-15T03:18:39.916" v="23"/>
        <pc:sldMkLst>
          <pc:docMk/>
          <pc:sldMk cId="2098463371" sldId="259"/>
        </pc:sldMkLst>
      </pc:sldChg>
      <pc:sldChg chg="modNotes">
        <pc:chgData name="Petzke, Brooke" userId="S::brooke.petzke@aihw.gov.au::3149e16a-3954-497b-8cc0-df049080c4f8" providerId="AD" clId="Web-{6EFBFAF6-AE8E-00D0-2540-BC76723DEC44}" dt="2025-09-15T03:20:54.374" v="30"/>
        <pc:sldMkLst>
          <pc:docMk/>
          <pc:sldMk cId="622911762" sldId="261"/>
        </pc:sldMkLst>
      </pc:sldChg>
      <pc:sldChg chg="modNotes">
        <pc:chgData name="Petzke, Brooke" userId="S::brooke.petzke@aihw.gov.au::3149e16a-3954-497b-8cc0-df049080c4f8" providerId="AD" clId="Web-{6EFBFAF6-AE8E-00D0-2540-BC76723DEC44}" dt="2025-09-15T03:21:14.296" v="31"/>
        <pc:sldMkLst>
          <pc:docMk/>
          <pc:sldMk cId="671095811" sldId="262"/>
        </pc:sldMkLst>
      </pc:sldChg>
      <pc:sldChg chg="modNotes">
        <pc:chgData name="Petzke, Brooke" userId="S::brooke.petzke@aihw.gov.au::3149e16a-3954-497b-8cc0-df049080c4f8" providerId="AD" clId="Web-{6EFBFAF6-AE8E-00D0-2540-BC76723DEC44}" dt="2025-09-15T03:11:40.588" v="11"/>
        <pc:sldMkLst>
          <pc:docMk/>
          <pc:sldMk cId="475271147" sldId="264"/>
        </pc:sldMkLst>
      </pc:sldChg>
      <pc:sldChg chg="modNotes">
        <pc:chgData name="Petzke, Brooke" userId="S::brooke.petzke@aihw.gov.au::3149e16a-3954-497b-8cc0-df049080c4f8" providerId="AD" clId="Web-{6EFBFAF6-AE8E-00D0-2540-BC76723DEC44}" dt="2025-09-15T03:12:59.738" v="19"/>
        <pc:sldMkLst>
          <pc:docMk/>
          <pc:sldMk cId="2382703509" sldId="265"/>
        </pc:sldMkLst>
      </pc:sldChg>
      <pc:sldChg chg="modNotes">
        <pc:chgData name="Petzke, Brooke" userId="S::brooke.petzke@aihw.gov.au::3149e16a-3954-497b-8cc0-df049080c4f8" providerId="AD" clId="Web-{6EFBFAF6-AE8E-00D0-2540-BC76723DEC44}" dt="2025-09-15T03:05:42.503" v="7"/>
        <pc:sldMkLst>
          <pc:docMk/>
          <pc:sldMk cId="221315639" sldId="267"/>
        </pc:sldMkLst>
      </pc:sldChg>
      <pc:sldChg chg="modNotes">
        <pc:chgData name="Petzke, Brooke" userId="S::brooke.petzke@aihw.gov.au::3149e16a-3954-497b-8cc0-df049080c4f8" providerId="AD" clId="Web-{6EFBFAF6-AE8E-00D0-2540-BC76723DEC44}" dt="2025-09-15T02:45:28.218" v="1"/>
        <pc:sldMkLst>
          <pc:docMk/>
          <pc:sldMk cId="129001031" sldId="269"/>
        </pc:sldMkLst>
      </pc:sldChg>
      <pc:sldChg chg="modNotes">
        <pc:chgData name="Petzke, Brooke" userId="S::brooke.petzke@aihw.gov.au::3149e16a-3954-497b-8cc0-df049080c4f8" providerId="AD" clId="Web-{6EFBFAF6-AE8E-00D0-2540-BC76723DEC44}" dt="2025-09-15T03:00:53.400" v="3"/>
        <pc:sldMkLst>
          <pc:docMk/>
          <pc:sldMk cId="1803535021" sldId="272"/>
        </pc:sldMkLst>
      </pc:sldChg>
      <pc:sldChg chg="modNotes">
        <pc:chgData name="Petzke, Brooke" userId="S::brooke.petzke@aihw.gov.au::3149e16a-3954-497b-8cc0-df049080c4f8" providerId="AD" clId="Web-{6EFBFAF6-AE8E-00D0-2540-BC76723DEC44}" dt="2025-09-15T03:03:42.688" v="5"/>
        <pc:sldMkLst>
          <pc:docMk/>
          <pc:sldMk cId="668917255" sldId="273"/>
        </pc:sldMkLst>
      </pc:sldChg>
    </pc:docChg>
  </pc:docChgLst>
  <pc:docChgLst>
    <pc:chgData name="Claydon, Cathy" userId="S::cathy.claydon@aihw.gov.au::91728e11-dfee-43c3-96b0-448484293f05" providerId="AD" clId="Web-{24818596-129E-0ABE-EE58-68AD8C5C77B9}"/>
    <pc:docChg chg="modSld">
      <pc:chgData name="Claydon, Cathy" userId="S::cathy.claydon@aihw.gov.au::91728e11-dfee-43c3-96b0-448484293f05" providerId="AD" clId="Web-{24818596-129E-0ABE-EE58-68AD8C5C77B9}" dt="2025-09-08T06:49:37.891" v="139"/>
      <pc:docMkLst>
        <pc:docMk/>
      </pc:docMkLst>
      <pc:sldChg chg="modNotes">
        <pc:chgData name="Claydon, Cathy" userId="S::cathy.claydon@aihw.gov.au::91728e11-dfee-43c3-96b0-448484293f05" providerId="AD" clId="Web-{24818596-129E-0ABE-EE58-68AD8C5C77B9}" dt="2025-09-08T06:49:37.891" v="139"/>
        <pc:sldMkLst>
          <pc:docMk/>
          <pc:sldMk cId="2098463371" sldId="259"/>
        </pc:sldMkLst>
      </pc:sldChg>
    </pc:docChg>
  </pc:docChgLst>
  <pc:docChgLst>
    <pc:chgData name="Stranks, Erin" userId="S::erin.stranks@aihw.gov.au::bef9b3b6-8257-41da-aa6d-42e0fe07ecec" providerId="AD" clId="Web-{718063DD-7635-FB93-2040-4999AE1840DA}"/>
    <pc:docChg chg="modSld">
      <pc:chgData name="Stranks, Erin" userId="S::erin.stranks@aihw.gov.au::bef9b3b6-8257-41da-aa6d-42e0fe07ecec" providerId="AD" clId="Web-{718063DD-7635-FB93-2040-4999AE1840DA}" dt="2025-09-09T22:32:51.877" v="6"/>
      <pc:docMkLst>
        <pc:docMk/>
      </pc:docMkLst>
      <pc:sldChg chg="addSp delSp modSp">
        <pc:chgData name="Stranks, Erin" userId="S::erin.stranks@aihw.gov.au::bef9b3b6-8257-41da-aa6d-42e0fe07ecec" providerId="AD" clId="Web-{718063DD-7635-FB93-2040-4999AE1840DA}" dt="2025-09-09T22:32:51.877" v="6"/>
        <pc:sldMkLst>
          <pc:docMk/>
          <pc:sldMk cId="668917255" sldId="273"/>
        </pc:sldMkLst>
        <pc:spChg chg="del">
          <ac:chgData name="Stranks, Erin" userId="S::erin.stranks@aihw.gov.au::bef9b3b6-8257-41da-aa6d-42e0fe07ecec" providerId="AD" clId="Web-{718063DD-7635-FB93-2040-4999AE1840DA}" dt="2025-09-09T22:32:23.486" v="0"/>
          <ac:spMkLst>
            <pc:docMk/>
            <pc:sldMk cId="668917255" sldId="273"/>
            <ac:spMk id="2" creationId="{B8F692A6-9E6A-598A-C3E5-E22796AEE6B7}"/>
          </ac:spMkLst>
        </pc:spChg>
        <pc:spChg chg="del">
          <ac:chgData name="Stranks, Erin" userId="S::erin.stranks@aihw.gov.au::bef9b3b6-8257-41da-aa6d-42e0fe07ecec" providerId="AD" clId="Web-{718063DD-7635-FB93-2040-4999AE1840DA}" dt="2025-09-09T22:32:37.377" v="2"/>
          <ac:spMkLst>
            <pc:docMk/>
            <pc:sldMk cId="668917255" sldId="273"/>
            <ac:spMk id="3" creationId="{33256030-8F19-0880-E9A0-61BA99CA3900}"/>
          </ac:spMkLst>
        </pc:spChg>
        <pc:spChg chg="add del mod">
          <ac:chgData name="Stranks, Erin" userId="S::erin.stranks@aihw.gov.au::bef9b3b6-8257-41da-aa6d-42e0fe07ecec" providerId="AD" clId="Web-{718063DD-7635-FB93-2040-4999AE1840DA}" dt="2025-09-09T22:32:26.095" v="1"/>
          <ac:spMkLst>
            <pc:docMk/>
            <pc:sldMk cId="668917255" sldId="273"/>
            <ac:spMk id="5" creationId="{3D9B01E6-AA81-8486-692D-6D7FF3962CC4}"/>
          </ac:spMkLst>
        </pc:spChg>
        <pc:spChg chg="add mod">
          <ac:chgData name="Stranks, Erin" userId="S::erin.stranks@aihw.gov.au::bef9b3b6-8257-41da-aa6d-42e0fe07ecec" providerId="AD" clId="Web-{718063DD-7635-FB93-2040-4999AE1840DA}" dt="2025-09-09T22:32:51.877" v="6"/>
          <ac:spMkLst>
            <pc:docMk/>
            <pc:sldMk cId="668917255" sldId="273"/>
            <ac:spMk id="8" creationId="{94C4D103-20F0-4550-C1DC-2D65E48662D7}"/>
          </ac:spMkLst>
        </pc:spChg>
        <pc:picChg chg="add del mod ord">
          <ac:chgData name="Stranks, Erin" userId="S::erin.stranks@aihw.gov.au::bef9b3b6-8257-41da-aa6d-42e0fe07ecec" providerId="AD" clId="Web-{718063DD-7635-FB93-2040-4999AE1840DA}" dt="2025-09-09T22:32:51.877" v="6"/>
          <ac:picMkLst>
            <pc:docMk/>
            <pc:sldMk cId="668917255" sldId="273"/>
            <ac:picMk id="6" creationId="{01B6BC4D-5F65-BBF2-4D7F-6F150ADE7ED8}"/>
          </ac:picMkLst>
        </pc:picChg>
      </pc:sldChg>
    </pc:docChg>
  </pc:docChgLst>
  <pc:docChgLst>
    <pc:chgData name="Eldridge, Deanna" userId="S::deanna.eldridge@aihw.gov.au::6c5057cb-ba26-498e-9426-d07d8cf392c2" providerId="AD" clId="Web-{D542E1A8-DA01-46F6-9AAF-478FC8467C68}"/>
    <pc:docChg chg="modSld">
      <pc:chgData name="Eldridge, Deanna" userId="S::deanna.eldridge@aihw.gov.au::6c5057cb-ba26-498e-9426-d07d8cf392c2" providerId="AD" clId="Web-{D542E1A8-DA01-46F6-9AAF-478FC8467C68}" dt="2025-09-11T02:59:15.672" v="0"/>
      <pc:docMkLst>
        <pc:docMk/>
      </pc:docMkLst>
      <pc:sldChg chg="modNotes">
        <pc:chgData name="Eldridge, Deanna" userId="S::deanna.eldridge@aihw.gov.au::6c5057cb-ba26-498e-9426-d07d8cf392c2" providerId="AD" clId="Web-{D542E1A8-DA01-46F6-9AAF-478FC8467C68}" dt="2025-09-11T02:59:15.672" v="0"/>
        <pc:sldMkLst>
          <pc:docMk/>
          <pc:sldMk cId="1803535021" sldId="272"/>
        </pc:sldMkLst>
      </pc:sldChg>
    </pc:docChg>
  </pc:docChgLst>
  <pc:docChgLst>
    <pc:chgData name="Stranks, Erin" userId="bef9b3b6-8257-41da-aa6d-42e0fe07ecec" providerId="ADAL" clId="{B22DF023-45E7-4623-AC85-B5F97DAB3DAC}"/>
    <pc:docChg chg="modSld">
      <pc:chgData name="Stranks, Erin" userId="bef9b3b6-8257-41da-aa6d-42e0fe07ecec" providerId="ADAL" clId="{B22DF023-45E7-4623-AC85-B5F97DAB3DAC}" dt="2025-09-16T23:32:39.116" v="14" actId="34135"/>
      <pc:docMkLst>
        <pc:docMk/>
      </pc:docMkLst>
      <pc:sldChg chg="modSp mod">
        <pc:chgData name="Stranks, Erin" userId="bef9b3b6-8257-41da-aa6d-42e0fe07ecec" providerId="ADAL" clId="{B22DF023-45E7-4623-AC85-B5F97DAB3DAC}" dt="2025-09-15T05:00:10.422" v="8" actId="34135"/>
        <pc:sldMkLst>
          <pc:docMk/>
          <pc:sldMk cId="4215140101" sldId="258"/>
        </pc:sldMkLst>
        <pc:picChg chg="mod">
          <ac:chgData name="Stranks, Erin" userId="bef9b3b6-8257-41da-aa6d-42e0fe07ecec" providerId="ADAL" clId="{B22DF023-45E7-4623-AC85-B5F97DAB3DAC}" dt="2025-09-15T05:00:10.422" v="8" actId="34135"/>
          <ac:picMkLst>
            <pc:docMk/>
            <pc:sldMk cId="4215140101" sldId="258"/>
            <ac:picMk id="4" creationId="{C9DBF0E3-FC03-720A-947F-FB00A9552DEA}"/>
          </ac:picMkLst>
        </pc:picChg>
      </pc:sldChg>
      <pc:sldChg chg="modSp mod">
        <pc:chgData name="Stranks, Erin" userId="bef9b3b6-8257-41da-aa6d-42e0fe07ecec" providerId="ADAL" clId="{B22DF023-45E7-4623-AC85-B5F97DAB3DAC}" dt="2025-09-16T23:32:20.547" v="11" actId="34135"/>
        <pc:sldMkLst>
          <pc:docMk/>
          <pc:sldMk cId="2610407899" sldId="263"/>
        </pc:sldMkLst>
        <pc:picChg chg="mod">
          <ac:chgData name="Stranks, Erin" userId="bef9b3b6-8257-41da-aa6d-42e0fe07ecec" providerId="ADAL" clId="{B22DF023-45E7-4623-AC85-B5F97DAB3DAC}" dt="2025-09-16T23:32:20.547" v="11" actId="34135"/>
          <ac:picMkLst>
            <pc:docMk/>
            <pc:sldMk cId="2610407899" sldId="263"/>
            <ac:picMk id="4" creationId="{CF21E33E-76C5-6602-0DC1-99E537F0155B}"/>
          </ac:picMkLst>
        </pc:picChg>
      </pc:sldChg>
      <pc:sldChg chg="modSp mod">
        <pc:chgData name="Stranks, Erin" userId="bef9b3b6-8257-41da-aa6d-42e0fe07ecec" providerId="ADAL" clId="{B22DF023-45E7-4623-AC85-B5F97DAB3DAC}" dt="2025-09-16T23:32:39.116" v="14" actId="34135"/>
        <pc:sldMkLst>
          <pc:docMk/>
          <pc:sldMk cId="475271147" sldId="264"/>
        </pc:sldMkLst>
        <pc:picChg chg="mod">
          <ac:chgData name="Stranks, Erin" userId="bef9b3b6-8257-41da-aa6d-42e0fe07ecec" providerId="ADAL" clId="{B22DF023-45E7-4623-AC85-B5F97DAB3DAC}" dt="2025-09-16T23:32:39.116" v="14" actId="34135"/>
          <ac:picMkLst>
            <pc:docMk/>
            <pc:sldMk cId="475271147" sldId="264"/>
            <ac:picMk id="4" creationId="{D6E9465F-C9C0-31F6-F2D4-29606DA16ED7}"/>
          </ac:picMkLst>
        </pc:picChg>
      </pc:sldChg>
      <pc:sldChg chg="modSp mod">
        <pc:chgData name="Stranks, Erin" userId="bef9b3b6-8257-41da-aa6d-42e0fe07ecec" providerId="ADAL" clId="{B22DF023-45E7-4623-AC85-B5F97DAB3DAC}" dt="2025-09-15T04:59:41.302" v="2" actId="34135"/>
        <pc:sldMkLst>
          <pc:docMk/>
          <pc:sldMk cId="443651264" sldId="266"/>
        </pc:sldMkLst>
        <pc:picChg chg="mod">
          <ac:chgData name="Stranks, Erin" userId="bef9b3b6-8257-41da-aa6d-42e0fe07ecec" providerId="ADAL" clId="{B22DF023-45E7-4623-AC85-B5F97DAB3DAC}" dt="2025-09-15T04:59:41.302" v="2" actId="34135"/>
          <ac:picMkLst>
            <pc:docMk/>
            <pc:sldMk cId="443651264" sldId="266"/>
            <ac:picMk id="4" creationId="{CC8DC34B-542B-5FC5-DB53-0497ED87D12B}"/>
          </ac:picMkLst>
        </pc:picChg>
      </pc:sldChg>
      <pc:sldChg chg="modSp mod">
        <pc:chgData name="Stranks, Erin" userId="bef9b3b6-8257-41da-aa6d-42e0fe07ecec" providerId="ADAL" clId="{B22DF023-45E7-4623-AC85-B5F97DAB3DAC}" dt="2025-09-15T04:59:54.786" v="5" actId="34135"/>
        <pc:sldMkLst>
          <pc:docMk/>
          <pc:sldMk cId="1080574900" sldId="270"/>
        </pc:sldMkLst>
        <pc:picChg chg="mod">
          <ac:chgData name="Stranks, Erin" userId="bef9b3b6-8257-41da-aa6d-42e0fe07ecec" providerId="ADAL" clId="{B22DF023-45E7-4623-AC85-B5F97DAB3DAC}" dt="2025-09-15T04:59:54.786" v="5" actId="34135"/>
          <ac:picMkLst>
            <pc:docMk/>
            <pc:sldMk cId="1080574900" sldId="270"/>
            <ac:picMk id="4" creationId="{A1EFD729-A49E-018A-FF50-001D8D07D812}"/>
          </ac:picMkLst>
        </pc:picChg>
      </pc:sldChg>
    </pc:docChg>
  </pc:docChgLst>
  <pc:docChgLst>
    <pc:chgData name="Manners, Susan" userId="1ef96b8c-223d-4ad7-8086-a61157b6b842" providerId="ADAL" clId="{58B3FED6-7977-4682-A733-846C90C23E23}"/>
    <pc:docChg chg="custSel modSld sldOrd">
      <pc:chgData name="Manners, Susan" userId="1ef96b8c-223d-4ad7-8086-a61157b6b842" providerId="ADAL" clId="{58B3FED6-7977-4682-A733-846C90C23E23}" dt="2025-09-11T07:14:26.767" v="116" actId="6549"/>
      <pc:docMkLst>
        <pc:docMk/>
      </pc:docMkLst>
      <pc:sldChg chg="modNotesTx">
        <pc:chgData name="Manners, Susan" userId="1ef96b8c-223d-4ad7-8086-a61157b6b842" providerId="ADAL" clId="{58B3FED6-7977-4682-A733-846C90C23E23}" dt="2025-09-11T07:14:26.767" v="116" actId="6549"/>
        <pc:sldMkLst>
          <pc:docMk/>
          <pc:sldMk cId="475271147" sldId="264"/>
        </pc:sldMkLst>
      </pc:sldChg>
      <pc:sldChg chg="ord modNotesTx">
        <pc:chgData name="Manners, Susan" userId="1ef96b8c-223d-4ad7-8086-a61157b6b842" providerId="ADAL" clId="{58B3FED6-7977-4682-A733-846C90C23E23}" dt="2025-09-11T07:05:56.663" v="111" actId="20577"/>
        <pc:sldMkLst>
          <pc:docMk/>
          <pc:sldMk cId="443651264" sldId="266"/>
        </pc:sldMkLst>
      </pc:sldChg>
      <pc:sldChg chg="modNotesTx">
        <pc:chgData name="Manners, Susan" userId="1ef96b8c-223d-4ad7-8086-a61157b6b842" providerId="ADAL" clId="{58B3FED6-7977-4682-A733-846C90C23E23}" dt="2025-09-11T07:06:33.429" v="112" actId="6549"/>
        <pc:sldMkLst>
          <pc:docMk/>
          <pc:sldMk cId="3700526052" sldId="271"/>
        </pc:sldMkLst>
      </pc:sldChg>
    </pc:docChg>
  </pc:docChgLst>
  <pc:docChgLst>
    <pc:chgData name="Manners, Susan" userId="1ef96b8c-223d-4ad7-8086-a61157b6b842" providerId="ADAL" clId="{890DDF15-40E2-45BD-81B4-336A08761C09}"/>
    <pc:docChg chg="modSld">
      <pc:chgData name="Manners, Susan" userId="1ef96b8c-223d-4ad7-8086-a61157b6b842" providerId="ADAL" clId="{890DDF15-40E2-45BD-81B4-336A08761C09}" dt="2025-09-15T04:31:53.951" v="2" actId="20577"/>
      <pc:docMkLst>
        <pc:docMk/>
      </pc:docMkLst>
      <pc:sldChg chg="modNotesTx">
        <pc:chgData name="Manners, Susan" userId="1ef96b8c-223d-4ad7-8086-a61157b6b842" providerId="ADAL" clId="{890DDF15-40E2-45BD-81B4-336A08761C09}" dt="2025-09-15T04:31:53.951" v="2" actId="20577"/>
        <pc:sldMkLst>
          <pc:docMk/>
          <pc:sldMk cId="443651264" sldId="266"/>
        </pc:sldMkLst>
      </pc:sldChg>
    </pc:docChg>
  </pc:docChgLst>
  <pc:docChgLst>
    <pc:chgData name="Stranks, Erin" userId="S::erin.stranks@aihw.gov.au::bef9b3b6-8257-41da-aa6d-42e0fe07ecec" providerId="AD" clId="Web-{4D3B22F5-D2F1-8872-F79C-2D63C5FC4DD8}"/>
    <pc:docChg chg="modSld">
      <pc:chgData name="Stranks, Erin" userId="S::erin.stranks@aihw.gov.au::bef9b3b6-8257-41da-aa6d-42e0fe07ecec" providerId="AD" clId="Web-{4D3B22F5-D2F1-8872-F79C-2D63C5FC4DD8}" dt="2025-09-08T05:46:53.404" v="38"/>
      <pc:docMkLst>
        <pc:docMk/>
      </pc:docMkLst>
      <pc:sldChg chg="delSp modSp">
        <pc:chgData name="Stranks, Erin" userId="S::erin.stranks@aihw.gov.au::bef9b3b6-8257-41da-aa6d-42e0fe07ecec" providerId="AD" clId="Web-{4D3B22F5-D2F1-8872-F79C-2D63C5FC4DD8}" dt="2025-09-08T05:45:32.921" v="3"/>
        <pc:sldMkLst>
          <pc:docMk/>
          <pc:sldMk cId="4039147535" sldId="256"/>
        </pc:sldMkLst>
        <pc:spChg chg="del">
          <ac:chgData name="Stranks, Erin" userId="S::erin.stranks@aihw.gov.au::bef9b3b6-8257-41da-aa6d-42e0fe07ecec" providerId="AD" clId="Web-{4D3B22F5-D2F1-8872-F79C-2D63C5FC4DD8}" dt="2025-09-08T05:45:31.499" v="2"/>
          <ac:spMkLst>
            <pc:docMk/>
            <pc:sldMk cId="4039147535" sldId="256"/>
            <ac:spMk id="2" creationId="{E5947641-3FA1-A90C-6017-A44245027585}"/>
          </ac:spMkLst>
        </pc:spChg>
        <pc:spChg chg="del">
          <ac:chgData name="Stranks, Erin" userId="S::erin.stranks@aihw.gov.au::bef9b3b6-8257-41da-aa6d-42e0fe07ecec" providerId="AD" clId="Web-{4D3B22F5-D2F1-8872-F79C-2D63C5FC4DD8}" dt="2025-09-08T05:45:32.921" v="3"/>
          <ac:spMkLst>
            <pc:docMk/>
            <pc:sldMk cId="4039147535" sldId="256"/>
            <ac:spMk id="3" creationId="{00006C12-6120-C13E-78E5-6B2E2C1C97FA}"/>
          </ac:spMkLst>
        </pc:spChg>
        <pc:picChg chg="ord">
          <ac:chgData name="Stranks, Erin" userId="S::erin.stranks@aihw.gov.au::bef9b3b6-8257-41da-aa6d-42e0fe07ecec" providerId="AD" clId="Web-{4D3B22F5-D2F1-8872-F79C-2D63C5FC4DD8}" dt="2025-09-08T05:45:28.718" v="1"/>
          <ac:picMkLst>
            <pc:docMk/>
            <pc:sldMk cId="4039147535" sldId="256"/>
            <ac:picMk id="5" creationId="{EEBDCCD2-2025-7F1E-C4A0-79F6802E8AA3}"/>
          </ac:picMkLst>
        </pc:picChg>
      </pc:sldChg>
      <pc:sldChg chg="modSp">
        <pc:chgData name="Stranks, Erin" userId="S::erin.stranks@aihw.gov.au::bef9b3b6-8257-41da-aa6d-42e0fe07ecec" providerId="AD" clId="Web-{4D3B22F5-D2F1-8872-F79C-2D63C5FC4DD8}" dt="2025-09-08T05:46:28.264" v="28"/>
        <pc:sldMkLst>
          <pc:docMk/>
          <pc:sldMk cId="2501377885" sldId="257"/>
        </pc:sldMkLst>
        <pc:spChg chg="mod modVis">
          <ac:chgData name="Stranks, Erin" userId="S::erin.stranks@aihw.gov.au::bef9b3b6-8257-41da-aa6d-42e0fe07ecec" providerId="AD" clId="Web-{4D3B22F5-D2F1-8872-F79C-2D63C5FC4DD8}" dt="2025-09-08T05:46:28.264" v="28"/>
          <ac:spMkLst>
            <pc:docMk/>
            <pc:sldMk cId="2501377885" sldId="257"/>
            <ac:spMk id="2" creationId="{63F8F64B-32EB-1334-068B-CD66E21F15E7}"/>
          </ac:spMkLst>
        </pc:spChg>
        <pc:spChg chg="mod modVis">
          <ac:chgData name="Stranks, Erin" userId="S::erin.stranks@aihw.gov.au::bef9b3b6-8257-41da-aa6d-42e0fe07ecec" providerId="AD" clId="Web-{4D3B22F5-D2F1-8872-F79C-2D63C5FC4DD8}" dt="2025-09-08T05:46:27.826" v="27"/>
          <ac:spMkLst>
            <pc:docMk/>
            <pc:sldMk cId="2501377885" sldId="257"/>
            <ac:spMk id="3" creationId="{582CA472-2255-BBB1-E6D8-EF9A347B098F}"/>
          </ac:spMkLst>
        </pc:spChg>
      </pc:sldChg>
      <pc:sldChg chg="modSp">
        <pc:chgData name="Stranks, Erin" userId="S::erin.stranks@aihw.gov.au::bef9b3b6-8257-41da-aa6d-42e0fe07ecec" providerId="AD" clId="Web-{4D3B22F5-D2F1-8872-F79C-2D63C5FC4DD8}" dt="2025-09-08T05:46:32.436" v="30"/>
        <pc:sldMkLst>
          <pc:docMk/>
          <pc:sldMk cId="4215140101" sldId="258"/>
        </pc:sldMkLst>
        <pc:spChg chg="mod modVis">
          <ac:chgData name="Stranks, Erin" userId="S::erin.stranks@aihw.gov.au::bef9b3b6-8257-41da-aa6d-42e0fe07ecec" providerId="AD" clId="Web-{4D3B22F5-D2F1-8872-F79C-2D63C5FC4DD8}" dt="2025-09-08T05:46:32.436" v="30"/>
          <ac:spMkLst>
            <pc:docMk/>
            <pc:sldMk cId="4215140101" sldId="258"/>
            <ac:spMk id="2" creationId="{12B247CA-AB61-5A2C-A19E-F55EF0DBD46B}"/>
          </ac:spMkLst>
        </pc:spChg>
        <pc:spChg chg="mod modVis">
          <ac:chgData name="Stranks, Erin" userId="S::erin.stranks@aihw.gov.au::bef9b3b6-8257-41da-aa6d-42e0fe07ecec" providerId="AD" clId="Web-{4D3B22F5-D2F1-8872-F79C-2D63C5FC4DD8}" dt="2025-09-08T05:46:31.576" v="29"/>
          <ac:spMkLst>
            <pc:docMk/>
            <pc:sldMk cId="4215140101" sldId="258"/>
            <ac:spMk id="3" creationId="{E31BC73E-2A1D-71E0-E85A-FEF3A549BD7C}"/>
          </ac:spMkLst>
        </pc:spChg>
      </pc:sldChg>
      <pc:sldChg chg="modSp">
        <pc:chgData name="Stranks, Erin" userId="S::erin.stranks@aihw.gov.au::bef9b3b6-8257-41da-aa6d-42e0fe07ecec" providerId="AD" clId="Web-{4D3B22F5-D2F1-8872-F79C-2D63C5FC4DD8}" dt="2025-09-08T05:46:35.420" v="32"/>
        <pc:sldMkLst>
          <pc:docMk/>
          <pc:sldMk cId="2098463371" sldId="259"/>
        </pc:sldMkLst>
        <pc:spChg chg="mod modVis">
          <ac:chgData name="Stranks, Erin" userId="S::erin.stranks@aihw.gov.au::bef9b3b6-8257-41da-aa6d-42e0fe07ecec" providerId="AD" clId="Web-{4D3B22F5-D2F1-8872-F79C-2D63C5FC4DD8}" dt="2025-09-08T05:46:35.420" v="32"/>
          <ac:spMkLst>
            <pc:docMk/>
            <pc:sldMk cId="2098463371" sldId="259"/>
            <ac:spMk id="2" creationId="{6F7AFCC0-0CA1-DC2C-3523-E2AD12DCFF27}"/>
          </ac:spMkLst>
        </pc:spChg>
        <pc:spChg chg="mod modVis">
          <ac:chgData name="Stranks, Erin" userId="S::erin.stranks@aihw.gov.au::bef9b3b6-8257-41da-aa6d-42e0fe07ecec" providerId="AD" clId="Web-{4D3B22F5-D2F1-8872-F79C-2D63C5FC4DD8}" dt="2025-09-08T05:46:34.998" v="31"/>
          <ac:spMkLst>
            <pc:docMk/>
            <pc:sldMk cId="2098463371" sldId="259"/>
            <ac:spMk id="3" creationId="{F407C1BF-8F2D-EDE8-CBE7-A5D1A2C096D7}"/>
          </ac:spMkLst>
        </pc:spChg>
      </pc:sldChg>
      <pc:sldChg chg="modSp">
        <pc:chgData name="Stranks, Erin" userId="S::erin.stranks@aihw.gov.au::bef9b3b6-8257-41da-aa6d-42e0fe07ecec" providerId="AD" clId="Web-{4D3B22F5-D2F1-8872-F79C-2D63C5FC4DD8}" dt="2025-09-08T05:46:37.842" v="34"/>
        <pc:sldMkLst>
          <pc:docMk/>
          <pc:sldMk cId="637677208" sldId="260"/>
        </pc:sldMkLst>
        <pc:spChg chg="mod modVis">
          <ac:chgData name="Stranks, Erin" userId="S::erin.stranks@aihw.gov.au::bef9b3b6-8257-41da-aa6d-42e0fe07ecec" providerId="AD" clId="Web-{4D3B22F5-D2F1-8872-F79C-2D63C5FC4DD8}" dt="2025-09-08T05:46:37.842" v="34"/>
          <ac:spMkLst>
            <pc:docMk/>
            <pc:sldMk cId="637677208" sldId="260"/>
            <ac:spMk id="2" creationId="{3A6DD5E2-E5A4-7A6F-2EF2-D362C4D3B132}"/>
          </ac:spMkLst>
        </pc:spChg>
        <pc:spChg chg="mod modVis">
          <ac:chgData name="Stranks, Erin" userId="S::erin.stranks@aihw.gov.au::bef9b3b6-8257-41da-aa6d-42e0fe07ecec" providerId="AD" clId="Web-{4D3B22F5-D2F1-8872-F79C-2D63C5FC4DD8}" dt="2025-09-08T05:46:37.420" v="33"/>
          <ac:spMkLst>
            <pc:docMk/>
            <pc:sldMk cId="637677208" sldId="260"/>
            <ac:spMk id="3" creationId="{74B602F6-8B61-888E-B174-ECAAC7EE8B3E}"/>
          </ac:spMkLst>
        </pc:spChg>
      </pc:sldChg>
      <pc:sldChg chg="modSp">
        <pc:chgData name="Stranks, Erin" userId="S::erin.stranks@aihw.gov.au::bef9b3b6-8257-41da-aa6d-42e0fe07ecec" providerId="AD" clId="Web-{4D3B22F5-D2F1-8872-F79C-2D63C5FC4DD8}" dt="2025-09-08T05:46:41.154" v="36"/>
        <pc:sldMkLst>
          <pc:docMk/>
          <pc:sldMk cId="622911762" sldId="261"/>
        </pc:sldMkLst>
        <pc:spChg chg="mod modVis">
          <ac:chgData name="Stranks, Erin" userId="S::erin.stranks@aihw.gov.au::bef9b3b6-8257-41da-aa6d-42e0fe07ecec" providerId="AD" clId="Web-{4D3B22F5-D2F1-8872-F79C-2D63C5FC4DD8}" dt="2025-09-08T05:46:41.154" v="36"/>
          <ac:spMkLst>
            <pc:docMk/>
            <pc:sldMk cId="622911762" sldId="261"/>
            <ac:spMk id="2" creationId="{7DFF8DC8-B6DB-6E36-2A22-FCB442FB3DFB}"/>
          </ac:spMkLst>
        </pc:spChg>
        <pc:spChg chg="mod modVis">
          <ac:chgData name="Stranks, Erin" userId="S::erin.stranks@aihw.gov.au::bef9b3b6-8257-41da-aa6d-42e0fe07ecec" providerId="AD" clId="Web-{4D3B22F5-D2F1-8872-F79C-2D63C5FC4DD8}" dt="2025-09-08T05:46:40.404" v="35"/>
          <ac:spMkLst>
            <pc:docMk/>
            <pc:sldMk cId="622911762" sldId="261"/>
            <ac:spMk id="3" creationId="{6A432065-F8CD-4684-AB92-4CF52D1BBE76}"/>
          </ac:spMkLst>
        </pc:spChg>
      </pc:sldChg>
      <pc:sldChg chg="modSp">
        <pc:chgData name="Stranks, Erin" userId="S::erin.stranks@aihw.gov.au::bef9b3b6-8257-41da-aa6d-42e0fe07ecec" providerId="AD" clId="Web-{4D3B22F5-D2F1-8872-F79C-2D63C5FC4DD8}" dt="2025-09-08T05:46:53.404" v="38"/>
        <pc:sldMkLst>
          <pc:docMk/>
          <pc:sldMk cId="671095811" sldId="262"/>
        </pc:sldMkLst>
        <pc:spChg chg="mod modVis">
          <ac:chgData name="Stranks, Erin" userId="S::erin.stranks@aihw.gov.au::bef9b3b6-8257-41da-aa6d-42e0fe07ecec" providerId="AD" clId="Web-{4D3B22F5-D2F1-8872-F79C-2D63C5FC4DD8}" dt="2025-09-08T05:46:53.404" v="38"/>
          <ac:spMkLst>
            <pc:docMk/>
            <pc:sldMk cId="671095811" sldId="262"/>
            <ac:spMk id="2" creationId="{9F634724-CD92-0FF0-6112-2505964E386E}"/>
          </ac:spMkLst>
        </pc:spChg>
        <pc:spChg chg="mod modVis">
          <ac:chgData name="Stranks, Erin" userId="S::erin.stranks@aihw.gov.au::bef9b3b6-8257-41da-aa6d-42e0fe07ecec" providerId="AD" clId="Web-{4D3B22F5-D2F1-8872-F79C-2D63C5FC4DD8}" dt="2025-09-08T05:46:52.935" v="37"/>
          <ac:spMkLst>
            <pc:docMk/>
            <pc:sldMk cId="671095811" sldId="262"/>
            <ac:spMk id="3" creationId="{5FE4980C-BE18-9901-6D9E-5F53B127C9E2}"/>
          </ac:spMkLst>
        </pc:spChg>
      </pc:sldChg>
      <pc:sldChg chg="modSp">
        <pc:chgData name="Stranks, Erin" userId="S::erin.stranks@aihw.gov.au::bef9b3b6-8257-41da-aa6d-42e0fe07ecec" providerId="AD" clId="Web-{4D3B22F5-D2F1-8872-F79C-2D63C5FC4DD8}" dt="2025-09-08T05:46:19.999" v="22"/>
        <pc:sldMkLst>
          <pc:docMk/>
          <pc:sldMk cId="2610407899" sldId="263"/>
        </pc:sldMkLst>
        <pc:spChg chg="mod modVis">
          <ac:chgData name="Stranks, Erin" userId="S::erin.stranks@aihw.gov.au::bef9b3b6-8257-41da-aa6d-42e0fe07ecec" providerId="AD" clId="Web-{4D3B22F5-D2F1-8872-F79C-2D63C5FC4DD8}" dt="2025-09-08T05:46:19.999" v="22"/>
          <ac:spMkLst>
            <pc:docMk/>
            <pc:sldMk cId="2610407899" sldId="263"/>
            <ac:spMk id="2" creationId="{D0E15C29-83FA-6A37-2CC8-544722F23BA9}"/>
          </ac:spMkLst>
        </pc:spChg>
        <pc:spChg chg="mod modVis">
          <ac:chgData name="Stranks, Erin" userId="S::erin.stranks@aihw.gov.au::bef9b3b6-8257-41da-aa6d-42e0fe07ecec" providerId="AD" clId="Web-{4D3B22F5-D2F1-8872-F79C-2D63C5FC4DD8}" dt="2025-09-08T05:46:19.389" v="21"/>
          <ac:spMkLst>
            <pc:docMk/>
            <pc:sldMk cId="2610407899" sldId="263"/>
            <ac:spMk id="3" creationId="{EA29CE8B-EA2A-86DC-0057-0A9DB5541809}"/>
          </ac:spMkLst>
        </pc:spChg>
      </pc:sldChg>
      <pc:sldChg chg="modSp">
        <pc:chgData name="Stranks, Erin" userId="S::erin.stranks@aihw.gov.au::bef9b3b6-8257-41da-aa6d-42e0fe07ecec" providerId="AD" clId="Web-{4D3B22F5-D2F1-8872-F79C-2D63C5FC4DD8}" dt="2025-09-08T05:46:23.545" v="24"/>
        <pc:sldMkLst>
          <pc:docMk/>
          <pc:sldMk cId="475271147" sldId="264"/>
        </pc:sldMkLst>
        <pc:spChg chg="mod modVis">
          <ac:chgData name="Stranks, Erin" userId="S::erin.stranks@aihw.gov.au::bef9b3b6-8257-41da-aa6d-42e0fe07ecec" providerId="AD" clId="Web-{4D3B22F5-D2F1-8872-F79C-2D63C5FC4DD8}" dt="2025-09-08T05:46:23.545" v="24"/>
          <ac:spMkLst>
            <pc:docMk/>
            <pc:sldMk cId="475271147" sldId="264"/>
            <ac:spMk id="2" creationId="{855925CC-C3AB-6F0E-5990-5DE13A8900F4}"/>
          </ac:spMkLst>
        </pc:spChg>
        <pc:spChg chg="mod modVis">
          <ac:chgData name="Stranks, Erin" userId="S::erin.stranks@aihw.gov.au::bef9b3b6-8257-41da-aa6d-42e0fe07ecec" providerId="AD" clId="Web-{4D3B22F5-D2F1-8872-F79C-2D63C5FC4DD8}" dt="2025-09-08T05:46:23.014" v="23"/>
          <ac:spMkLst>
            <pc:docMk/>
            <pc:sldMk cId="475271147" sldId="264"/>
            <ac:spMk id="3" creationId="{8829E2CF-1940-CED5-D1B5-A7214D77B4FD}"/>
          </ac:spMkLst>
        </pc:spChg>
      </pc:sldChg>
      <pc:sldChg chg="modSp">
        <pc:chgData name="Stranks, Erin" userId="S::erin.stranks@aihw.gov.au::bef9b3b6-8257-41da-aa6d-42e0fe07ecec" providerId="AD" clId="Web-{4D3B22F5-D2F1-8872-F79C-2D63C5FC4DD8}" dt="2025-09-08T05:46:25.858" v="26"/>
        <pc:sldMkLst>
          <pc:docMk/>
          <pc:sldMk cId="2382703509" sldId="265"/>
        </pc:sldMkLst>
        <pc:spChg chg="mod modVis">
          <ac:chgData name="Stranks, Erin" userId="S::erin.stranks@aihw.gov.au::bef9b3b6-8257-41da-aa6d-42e0fe07ecec" providerId="AD" clId="Web-{4D3B22F5-D2F1-8872-F79C-2D63C5FC4DD8}" dt="2025-09-08T05:46:25.858" v="26"/>
          <ac:spMkLst>
            <pc:docMk/>
            <pc:sldMk cId="2382703509" sldId="265"/>
            <ac:spMk id="2" creationId="{50B21F60-710D-A9CC-745E-B79C3C39C8DF}"/>
          </ac:spMkLst>
        </pc:spChg>
        <pc:spChg chg="mod modVis">
          <ac:chgData name="Stranks, Erin" userId="S::erin.stranks@aihw.gov.au::bef9b3b6-8257-41da-aa6d-42e0fe07ecec" providerId="AD" clId="Web-{4D3B22F5-D2F1-8872-F79C-2D63C5FC4DD8}" dt="2025-09-08T05:46:25.467" v="25"/>
          <ac:spMkLst>
            <pc:docMk/>
            <pc:sldMk cId="2382703509" sldId="265"/>
            <ac:spMk id="3" creationId="{A5DF6EF0-DBEC-44D8-0C5D-A0EEA0895294}"/>
          </ac:spMkLst>
        </pc:spChg>
      </pc:sldChg>
      <pc:sldChg chg="modSp">
        <pc:chgData name="Stranks, Erin" userId="S::erin.stranks@aihw.gov.au::bef9b3b6-8257-41da-aa6d-42e0fe07ecec" providerId="AD" clId="Web-{4D3B22F5-D2F1-8872-F79C-2D63C5FC4DD8}" dt="2025-09-08T05:45:59.374" v="13"/>
        <pc:sldMkLst>
          <pc:docMk/>
          <pc:sldMk cId="443651264" sldId="266"/>
        </pc:sldMkLst>
        <pc:spChg chg="mod modVis">
          <ac:chgData name="Stranks, Erin" userId="S::erin.stranks@aihw.gov.au::bef9b3b6-8257-41da-aa6d-42e0fe07ecec" providerId="AD" clId="Web-{4D3B22F5-D2F1-8872-F79C-2D63C5FC4DD8}" dt="2025-09-08T05:45:59.374" v="13"/>
          <ac:spMkLst>
            <pc:docMk/>
            <pc:sldMk cId="443651264" sldId="266"/>
            <ac:spMk id="2" creationId="{DFFF97A1-1D93-31A6-091E-A7F771652B05}"/>
          </ac:spMkLst>
        </pc:spChg>
        <pc:spChg chg="mod modVis">
          <ac:chgData name="Stranks, Erin" userId="S::erin.stranks@aihw.gov.au::bef9b3b6-8257-41da-aa6d-42e0fe07ecec" providerId="AD" clId="Web-{4D3B22F5-D2F1-8872-F79C-2D63C5FC4DD8}" dt="2025-09-08T05:45:58.905" v="12"/>
          <ac:spMkLst>
            <pc:docMk/>
            <pc:sldMk cId="443651264" sldId="266"/>
            <ac:spMk id="3" creationId="{B106B62C-60CE-3520-0B4B-D709C90AE15A}"/>
          </ac:spMkLst>
        </pc:spChg>
      </pc:sldChg>
      <pc:sldChg chg="modSp">
        <pc:chgData name="Stranks, Erin" userId="S::erin.stranks@aihw.gov.au::bef9b3b6-8257-41da-aa6d-42e0fe07ecec" providerId="AD" clId="Web-{4D3B22F5-D2F1-8872-F79C-2D63C5FC4DD8}" dt="2025-09-08T05:46:12.108" v="18"/>
        <pc:sldMkLst>
          <pc:docMk/>
          <pc:sldMk cId="221315639" sldId="267"/>
        </pc:sldMkLst>
        <pc:spChg chg="mod modVis">
          <ac:chgData name="Stranks, Erin" userId="S::erin.stranks@aihw.gov.au::bef9b3b6-8257-41da-aa6d-42e0fe07ecec" providerId="AD" clId="Web-{4D3B22F5-D2F1-8872-F79C-2D63C5FC4DD8}" dt="2025-09-08T05:46:12.108" v="18"/>
          <ac:spMkLst>
            <pc:docMk/>
            <pc:sldMk cId="221315639" sldId="267"/>
            <ac:spMk id="2" creationId="{E835AF88-2F01-1880-815F-E1007A9BBEE7}"/>
          </ac:spMkLst>
        </pc:spChg>
        <pc:spChg chg="mod modVis">
          <ac:chgData name="Stranks, Erin" userId="S::erin.stranks@aihw.gov.au::bef9b3b6-8257-41da-aa6d-42e0fe07ecec" providerId="AD" clId="Web-{4D3B22F5-D2F1-8872-F79C-2D63C5FC4DD8}" dt="2025-09-08T05:46:11.561" v="17"/>
          <ac:spMkLst>
            <pc:docMk/>
            <pc:sldMk cId="221315639" sldId="267"/>
            <ac:spMk id="3" creationId="{DC1E91C9-0F8E-73D9-CAA1-67F9CA9B6BC7}"/>
          </ac:spMkLst>
        </pc:spChg>
      </pc:sldChg>
      <pc:sldChg chg="modSp">
        <pc:chgData name="Stranks, Erin" userId="S::erin.stranks@aihw.gov.au::bef9b3b6-8257-41da-aa6d-42e0fe07ecec" providerId="AD" clId="Web-{4D3B22F5-D2F1-8872-F79C-2D63C5FC4DD8}" dt="2025-09-08T05:46:17.045" v="20"/>
        <pc:sldMkLst>
          <pc:docMk/>
          <pc:sldMk cId="1213303226" sldId="268"/>
        </pc:sldMkLst>
        <pc:spChg chg="mod modVis">
          <ac:chgData name="Stranks, Erin" userId="S::erin.stranks@aihw.gov.au::bef9b3b6-8257-41da-aa6d-42e0fe07ecec" providerId="AD" clId="Web-{4D3B22F5-D2F1-8872-F79C-2D63C5FC4DD8}" dt="2025-09-08T05:46:17.045" v="20"/>
          <ac:spMkLst>
            <pc:docMk/>
            <pc:sldMk cId="1213303226" sldId="268"/>
            <ac:spMk id="2" creationId="{9F63FCA1-2AB8-4B33-AD5C-68893E288F9C}"/>
          </ac:spMkLst>
        </pc:spChg>
        <pc:spChg chg="mod modVis">
          <ac:chgData name="Stranks, Erin" userId="S::erin.stranks@aihw.gov.au::bef9b3b6-8257-41da-aa6d-42e0fe07ecec" providerId="AD" clId="Web-{4D3B22F5-D2F1-8872-F79C-2D63C5FC4DD8}" dt="2025-09-08T05:46:16.420" v="19"/>
          <ac:spMkLst>
            <pc:docMk/>
            <pc:sldMk cId="1213303226" sldId="268"/>
            <ac:spMk id="3" creationId="{923D42A1-BA2A-2F32-866F-014C7574DAFB}"/>
          </ac:spMkLst>
        </pc:spChg>
      </pc:sldChg>
      <pc:sldChg chg="modSp">
        <pc:chgData name="Stranks, Erin" userId="S::erin.stranks@aihw.gov.au::bef9b3b6-8257-41da-aa6d-42e0fe07ecec" providerId="AD" clId="Web-{4D3B22F5-D2F1-8872-F79C-2D63C5FC4DD8}" dt="2025-09-08T05:45:43.515" v="5"/>
        <pc:sldMkLst>
          <pc:docMk/>
          <pc:sldMk cId="129001031" sldId="269"/>
        </pc:sldMkLst>
        <pc:spChg chg="mod modVis">
          <ac:chgData name="Stranks, Erin" userId="S::erin.stranks@aihw.gov.au::bef9b3b6-8257-41da-aa6d-42e0fe07ecec" providerId="AD" clId="Web-{4D3B22F5-D2F1-8872-F79C-2D63C5FC4DD8}" dt="2025-09-08T05:45:43.515" v="5"/>
          <ac:spMkLst>
            <pc:docMk/>
            <pc:sldMk cId="129001031" sldId="269"/>
            <ac:spMk id="2" creationId="{BE9D8DF6-38DD-2A1F-0729-F02FFC5BAD8A}"/>
          </ac:spMkLst>
        </pc:spChg>
        <pc:spChg chg="mod modVis">
          <ac:chgData name="Stranks, Erin" userId="S::erin.stranks@aihw.gov.au::bef9b3b6-8257-41da-aa6d-42e0fe07ecec" providerId="AD" clId="Web-{4D3B22F5-D2F1-8872-F79C-2D63C5FC4DD8}" dt="2025-09-08T05:45:42.999" v="4"/>
          <ac:spMkLst>
            <pc:docMk/>
            <pc:sldMk cId="129001031" sldId="269"/>
            <ac:spMk id="3" creationId="{3375F6B2-0472-6624-8998-F4D33C118F29}"/>
          </ac:spMkLst>
        </pc:spChg>
      </pc:sldChg>
      <pc:sldChg chg="modSp">
        <pc:chgData name="Stranks, Erin" userId="S::erin.stranks@aihw.gov.au::bef9b3b6-8257-41da-aa6d-42e0fe07ecec" providerId="AD" clId="Web-{4D3B22F5-D2F1-8872-F79C-2D63C5FC4DD8}" dt="2025-09-08T05:45:48.358" v="7"/>
        <pc:sldMkLst>
          <pc:docMk/>
          <pc:sldMk cId="1080574900" sldId="270"/>
        </pc:sldMkLst>
        <pc:spChg chg="mod modVis">
          <ac:chgData name="Stranks, Erin" userId="S::erin.stranks@aihw.gov.au::bef9b3b6-8257-41da-aa6d-42e0fe07ecec" providerId="AD" clId="Web-{4D3B22F5-D2F1-8872-F79C-2D63C5FC4DD8}" dt="2025-09-08T05:45:48.358" v="7"/>
          <ac:spMkLst>
            <pc:docMk/>
            <pc:sldMk cId="1080574900" sldId="270"/>
            <ac:spMk id="2" creationId="{2363BBBB-793D-B8BA-D91C-93DCD9A52FE4}"/>
          </ac:spMkLst>
        </pc:spChg>
        <pc:spChg chg="mod modVis">
          <ac:chgData name="Stranks, Erin" userId="S::erin.stranks@aihw.gov.au::bef9b3b6-8257-41da-aa6d-42e0fe07ecec" providerId="AD" clId="Web-{4D3B22F5-D2F1-8872-F79C-2D63C5FC4DD8}" dt="2025-09-08T05:45:46.265" v="6"/>
          <ac:spMkLst>
            <pc:docMk/>
            <pc:sldMk cId="1080574900" sldId="270"/>
            <ac:spMk id="3" creationId="{BC648D92-4B65-E7C1-6744-7A6BF6D69670}"/>
          </ac:spMkLst>
        </pc:spChg>
      </pc:sldChg>
      <pc:sldChg chg="modSp">
        <pc:chgData name="Stranks, Erin" userId="S::erin.stranks@aihw.gov.au::bef9b3b6-8257-41da-aa6d-42e0fe07ecec" providerId="AD" clId="Web-{4D3B22F5-D2F1-8872-F79C-2D63C5FC4DD8}" dt="2025-09-08T05:45:51.718" v="9"/>
        <pc:sldMkLst>
          <pc:docMk/>
          <pc:sldMk cId="3700526052" sldId="271"/>
        </pc:sldMkLst>
        <pc:spChg chg="mod modVis">
          <ac:chgData name="Stranks, Erin" userId="S::erin.stranks@aihw.gov.au::bef9b3b6-8257-41da-aa6d-42e0fe07ecec" providerId="AD" clId="Web-{4D3B22F5-D2F1-8872-F79C-2D63C5FC4DD8}" dt="2025-09-08T05:45:51.718" v="9"/>
          <ac:spMkLst>
            <pc:docMk/>
            <pc:sldMk cId="3700526052" sldId="271"/>
            <ac:spMk id="2" creationId="{D6A13D6E-88F3-EC9B-AFC1-A80340D71F68}"/>
          </ac:spMkLst>
        </pc:spChg>
        <pc:spChg chg="mod modVis">
          <ac:chgData name="Stranks, Erin" userId="S::erin.stranks@aihw.gov.au::bef9b3b6-8257-41da-aa6d-42e0fe07ecec" providerId="AD" clId="Web-{4D3B22F5-D2F1-8872-F79C-2D63C5FC4DD8}" dt="2025-09-08T05:45:51.249" v="8"/>
          <ac:spMkLst>
            <pc:docMk/>
            <pc:sldMk cId="3700526052" sldId="271"/>
            <ac:spMk id="3" creationId="{A8FD338E-53A8-D067-7F67-AD90D2DF3E29}"/>
          </ac:spMkLst>
        </pc:spChg>
      </pc:sldChg>
      <pc:sldChg chg="modSp">
        <pc:chgData name="Stranks, Erin" userId="S::erin.stranks@aihw.gov.au::bef9b3b6-8257-41da-aa6d-42e0fe07ecec" providerId="AD" clId="Web-{4D3B22F5-D2F1-8872-F79C-2D63C5FC4DD8}" dt="2025-09-08T05:45:55.593" v="11"/>
        <pc:sldMkLst>
          <pc:docMk/>
          <pc:sldMk cId="1803535021" sldId="272"/>
        </pc:sldMkLst>
        <pc:spChg chg="mod modVis">
          <ac:chgData name="Stranks, Erin" userId="S::erin.stranks@aihw.gov.au::bef9b3b6-8257-41da-aa6d-42e0fe07ecec" providerId="AD" clId="Web-{4D3B22F5-D2F1-8872-F79C-2D63C5FC4DD8}" dt="2025-09-08T05:45:55.593" v="11"/>
          <ac:spMkLst>
            <pc:docMk/>
            <pc:sldMk cId="1803535021" sldId="272"/>
            <ac:spMk id="2" creationId="{C98E6FD2-63EB-2CD8-4C7E-457CB9351F61}"/>
          </ac:spMkLst>
        </pc:spChg>
        <pc:spChg chg="mod modVis">
          <ac:chgData name="Stranks, Erin" userId="S::erin.stranks@aihw.gov.au::bef9b3b6-8257-41da-aa6d-42e0fe07ecec" providerId="AD" clId="Web-{4D3B22F5-D2F1-8872-F79C-2D63C5FC4DD8}" dt="2025-09-08T05:45:54.468" v="10"/>
          <ac:spMkLst>
            <pc:docMk/>
            <pc:sldMk cId="1803535021" sldId="272"/>
            <ac:spMk id="3" creationId="{05E5984C-2990-0138-172E-D297F249376C}"/>
          </ac:spMkLst>
        </pc:spChg>
      </pc:sldChg>
      <pc:sldChg chg="modSp">
        <pc:chgData name="Stranks, Erin" userId="S::erin.stranks@aihw.gov.au::bef9b3b6-8257-41da-aa6d-42e0fe07ecec" providerId="AD" clId="Web-{4D3B22F5-D2F1-8872-F79C-2D63C5FC4DD8}" dt="2025-09-08T05:46:05.421" v="16"/>
        <pc:sldMkLst>
          <pc:docMk/>
          <pc:sldMk cId="668917255" sldId="273"/>
        </pc:sldMkLst>
        <pc:spChg chg="mod modVis">
          <ac:chgData name="Stranks, Erin" userId="S::erin.stranks@aihw.gov.au::bef9b3b6-8257-41da-aa6d-42e0fe07ecec" providerId="AD" clId="Web-{4D3B22F5-D2F1-8872-F79C-2D63C5FC4DD8}" dt="2025-09-08T05:46:05.421" v="16"/>
          <ac:spMkLst>
            <pc:docMk/>
            <pc:sldMk cId="668917255" sldId="273"/>
            <ac:spMk id="2" creationId="{B8F692A6-9E6A-598A-C3E5-E22796AEE6B7}"/>
          </ac:spMkLst>
        </pc:spChg>
        <pc:spChg chg="mod modVis">
          <ac:chgData name="Stranks, Erin" userId="S::erin.stranks@aihw.gov.au::bef9b3b6-8257-41da-aa6d-42e0fe07ecec" providerId="AD" clId="Web-{4D3B22F5-D2F1-8872-F79C-2D63C5FC4DD8}" dt="2025-09-08T05:46:02.936" v="14"/>
          <ac:spMkLst>
            <pc:docMk/>
            <pc:sldMk cId="668917255" sldId="273"/>
            <ac:spMk id="3" creationId="{33256030-8F19-0880-E9A0-61BA99CA39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D9183A-082D-4917-9BB7-B894B2EA85F6}" type="datetimeFigureOut">
              <a:rPr lang="en-AU" smtClean="0"/>
              <a:t>16/09/2025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8C8E13-8B45-46C8-BA7E-586148A429C1}" type="slidenum">
              <a:rPr lang="en-AU" smtClean="0"/>
              <a:t>‹#›</a:t>
            </a:fld>
            <a:endParaRPr lang="en-AU"/>
          </a:p>
        </p:txBody>
      </p:sp>
    </p:spTree>
    <p:extLst>
      <p:ext uri="{BB962C8B-B14F-4D97-AF65-F5344CB8AC3E}">
        <p14:creationId xmlns:p14="http://schemas.microsoft.com/office/powerpoint/2010/main" val="4131129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legislation.gov.au/C2004A03712/latest/versions"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www.aihw.gov.au/about-our-data/data-governance/the-five-safes-framework" TargetMode="External"/><Relationship Id="rId4" Type="http://schemas.openxmlformats.org/officeDocument/2006/relationships/hyperlink" Target="https://www.legislation.gov.au/C2004A03450/latest/versions"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aihw.gov.au/about-us/committees/national-miscarriage-expert-advisory-group#:~:text=The%20National%20Miscarriage%20Expert%20Advisory,purposes%20of%20national%20data%20collectio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a:solidFill>
                  <a:schemeClr val="tx1"/>
                </a:solidFill>
                <a:effectLst/>
                <a:latin typeface="+mn-lt"/>
                <a:ea typeface="+mn-ea"/>
                <a:cs typeface="+mn-cs"/>
              </a:rPr>
              <a:t>Sexual and reproductive health is fundamental to health and wellbeing across every stage of life for all people in Australia. Despite this, there are gaps in national data, statistics, and monitoring information in Australia.  </a:t>
            </a:r>
          </a:p>
          <a:p>
            <a:endParaRPr lang="en-GB"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The Australian Government has funded the AIHW to develop a national sexual and reproductive health (SRH) monitoring framework (the framework), data strategy and regular reporting to fill these gaps. The goal is to ensure there is timely and reliable information about sexual and reproductive health and services in Australia to help plan and deliver high-quality SRH services and improve outcomes, including in relation to equity, access and quality.</a:t>
            </a:r>
            <a:endParaRPr lang="en-GB" sz="1200" kern="1200">
              <a:solidFill>
                <a:schemeClr val="tx1"/>
              </a:solidFill>
              <a:effectLst/>
              <a:latin typeface="+mn-lt"/>
              <a:ea typeface="+mn-ea"/>
              <a:cs typeface="+mn-cs"/>
            </a:endParaRPr>
          </a:p>
          <a:p>
            <a:endParaRPr lang="en-US"/>
          </a:p>
          <a:p>
            <a:r>
              <a:rPr lang="en-AU" sz="1200" kern="1200">
                <a:solidFill>
                  <a:schemeClr val="tx1"/>
                </a:solidFill>
                <a:effectLst/>
                <a:latin typeface="+mn-lt"/>
                <a:ea typeface="+mn-ea"/>
                <a:cs typeface="+mn-cs"/>
              </a:rPr>
              <a:t>This PowerPoint presentation summarises the draft SRH monitoring framework and data strategy document for public consultation.</a:t>
            </a:r>
          </a:p>
          <a:p>
            <a:endParaRPr lang="en-GB"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Public consultation will be open until 2 November 2025, with feedback to be submitted via the online portal [LINK]). The AIHW will consider all submissions received. </a:t>
            </a:r>
            <a:endParaRPr lang="en-GB" sz="1200" kern="1200">
              <a:solidFill>
                <a:schemeClr val="tx1"/>
              </a:solidFill>
              <a:effectLst/>
              <a:latin typeface="+mn-lt"/>
              <a:ea typeface="+mn-ea"/>
              <a:cs typeface="+mn-cs"/>
            </a:endParaRPr>
          </a:p>
          <a:p>
            <a:endParaRPr lang="en-AU"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Input is particularly sought on framework components and how they are arranged, including ensuring inclusivity and prioritisation of key elements, areas of measurement and data processes, data sources (existing and proposed), data stewardship, and guidance for ongoing stakeholder engagement.</a:t>
            </a:r>
            <a:endParaRPr lang="en-GB"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5A8C8E13-8B45-46C8-BA7E-586148A429C1}" type="slidenum">
              <a:rPr lang="en-AU" smtClean="0"/>
              <a:t>1</a:t>
            </a:fld>
            <a:endParaRPr lang="en-AU"/>
          </a:p>
        </p:txBody>
      </p:sp>
    </p:spTree>
    <p:extLst>
      <p:ext uri="{BB962C8B-B14F-4D97-AF65-F5344CB8AC3E}">
        <p14:creationId xmlns:p14="http://schemas.microsoft.com/office/powerpoint/2010/main" val="3217707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a:solidFill>
                  <a:schemeClr val="tx1"/>
                </a:solidFill>
                <a:effectLst/>
                <a:latin typeface="+mn-lt"/>
                <a:ea typeface="+mn-ea"/>
                <a:cs typeface="+mn-cs"/>
              </a:rPr>
              <a:t>Introducing the draft SRH monitoring framework </a:t>
            </a:r>
          </a:p>
          <a:p>
            <a:endParaRPr lang="en-AU"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The framework provides a conceptual structure to understand and respond to critical SRH information in Australia. </a:t>
            </a:r>
            <a:endParaRPr lang="en-GB" sz="1200" kern="1200">
              <a:solidFill>
                <a:schemeClr val="tx1"/>
              </a:solidFill>
              <a:effectLst/>
              <a:latin typeface="+mn-lt"/>
              <a:ea typeface="+mn-ea"/>
              <a:cs typeface="+mn-cs"/>
            </a:endParaRPr>
          </a:p>
          <a:p>
            <a:endParaRPr lang="en-AU"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The framework identifies what is important to monitor to:</a:t>
            </a:r>
            <a:endParaRPr lang="en-GB" sz="1200" kern="1200">
              <a:solidFill>
                <a:schemeClr val="tx1"/>
              </a:solidFill>
              <a:effectLst/>
              <a:latin typeface="+mn-lt"/>
              <a:ea typeface="+mn-ea"/>
              <a:cs typeface="+mn-cs"/>
            </a:endParaRPr>
          </a:p>
          <a:p>
            <a:pPr lvl="0"/>
            <a:r>
              <a:rPr lang="en-AU" sz="1200" kern="1200">
                <a:solidFill>
                  <a:schemeClr val="tx1"/>
                </a:solidFill>
                <a:effectLst/>
                <a:latin typeface="+mn-lt"/>
                <a:ea typeface="+mn-ea"/>
                <a:cs typeface="+mn-cs"/>
              </a:rPr>
              <a:t>* align with policy and stakeholder priorities</a:t>
            </a:r>
            <a:endParaRPr lang="en-GB" sz="1200" kern="1200">
              <a:solidFill>
                <a:schemeClr val="tx1"/>
              </a:solidFill>
              <a:effectLst/>
              <a:latin typeface="+mn-lt"/>
              <a:ea typeface="+mn-ea"/>
              <a:cs typeface="+mn-cs"/>
            </a:endParaRPr>
          </a:p>
          <a:p>
            <a:pPr lvl="0"/>
            <a:r>
              <a:rPr lang="en-AU" sz="1200" kern="1200">
                <a:solidFill>
                  <a:schemeClr val="tx1"/>
                </a:solidFill>
                <a:effectLst/>
                <a:latin typeface="+mn-lt"/>
                <a:ea typeface="+mn-ea"/>
                <a:cs typeface="+mn-cs"/>
              </a:rPr>
              <a:t>* inform evidence-based policy and service provision, and</a:t>
            </a:r>
            <a:endParaRPr lang="en-GB" sz="1200" kern="1200">
              <a:solidFill>
                <a:schemeClr val="tx1"/>
              </a:solidFill>
              <a:effectLst/>
              <a:latin typeface="+mn-lt"/>
              <a:ea typeface="+mn-ea"/>
              <a:cs typeface="+mn-cs"/>
            </a:endParaRPr>
          </a:p>
          <a:p>
            <a:pPr lvl="0"/>
            <a:r>
              <a:rPr lang="en-AU" sz="1200" kern="1200">
                <a:solidFill>
                  <a:schemeClr val="tx1"/>
                </a:solidFill>
                <a:effectLst/>
                <a:latin typeface="+mn-lt"/>
                <a:ea typeface="+mn-ea"/>
                <a:cs typeface="+mn-cs"/>
              </a:rPr>
              <a:t>* improve health-care outcomes throughout a person’s life, including equity and access.</a:t>
            </a:r>
            <a:endParaRPr lang="en-GB" sz="1200" kern="1200">
              <a:solidFill>
                <a:schemeClr val="tx1"/>
              </a:solidFill>
              <a:effectLst/>
              <a:latin typeface="+mn-lt"/>
              <a:ea typeface="+mn-ea"/>
              <a:cs typeface="+mn-cs"/>
            </a:endParaRPr>
          </a:p>
          <a:p>
            <a:endParaRPr lang="en-AU"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The framework provides a conceptual structure for data collection and reporting that responds to the overarching question: </a:t>
            </a:r>
            <a:endParaRPr lang="en-GB" sz="1200" kern="1200">
              <a:solidFill>
                <a:schemeClr val="tx1"/>
              </a:solidFill>
              <a:effectLst/>
              <a:latin typeface="+mn-lt"/>
              <a:ea typeface="+mn-ea"/>
              <a:cs typeface="+mn-cs"/>
            </a:endParaRPr>
          </a:p>
          <a:p>
            <a:endParaRPr lang="en-AU" sz="1200" b="1" kern="1200">
              <a:solidFill>
                <a:schemeClr val="tx1"/>
              </a:solidFill>
              <a:effectLst/>
              <a:latin typeface="+mn-lt"/>
              <a:ea typeface="+mn-ea"/>
              <a:cs typeface="+mn-cs"/>
            </a:endParaRPr>
          </a:p>
          <a:p>
            <a:r>
              <a:rPr lang="en-AU" sz="1200" b="1" kern="1200">
                <a:solidFill>
                  <a:schemeClr val="tx1"/>
                </a:solidFill>
                <a:effectLst/>
                <a:latin typeface="+mn-lt"/>
                <a:ea typeface="+mn-ea"/>
                <a:cs typeface="+mn-cs"/>
              </a:rPr>
              <a:t>How timely, accessible and high-quality is sexual and reproductive health care for all in Australia?</a:t>
            </a:r>
            <a:endParaRPr lang="en-GB" sz="1200" b="1" kern="1200">
              <a:solidFill>
                <a:schemeClr val="tx1"/>
              </a:solidFill>
              <a:effectLst/>
              <a:latin typeface="+mn-lt"/>
              <a:ea typeface="+mn-ea"/>
              <a:cs typeface="+mn-cs"/>
            </a:endParaRPr>
          </a:p>
          <a:p>
            <a:endParaRPr lang="en-AU"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The framework takes a person-centred, whole-of-life approach; focused on </a:t>
            </a:r>
            <a:endParaRPr lang="en-GB" sz="1200" kern="1200">
              <a:solidFill>
                <a:schemeClr val="tx1"/>
              </a:solidFill>
              <a:effectLst/>
              <a:latin typeface="+mn-lt"/>
              <a:ea typeface="+mn-ea"/>
              <a:cs typeface="+mn-cs"/>
            </a:endParaRPr>
          </a:p>
          <a:p>
            <a:pPr lvl="0"/>
            <a:r>
              <a:rPr lang="en-AU" sz="1200" kern="1200">
                <a:solidFill>
                  <a:schemeClr val="tx1"/>
                </a:solidFill>
                <a:effectLst/>
                <a:latin typeface="+mn-lt"/>
                <a:ea typeface="+mn-ea"/>
                <a:cs typeface="+mn-cs"/>
              </a:rPr>
              <a:t>* who is – and who is not – accessing sexual and reproductive healthcare when they need it</a:t>
            </a:r>
            <a:endParaRPr lang="en-GB" sz="1200" kern="1200">
              <a:solidFill>
                <a:schemeClr val="tx1"/>
              </a:solidFill>
              <a:effectLst/>
              <a:latin typeface="+mn-lt"/>
              <a:ea typeface="+mn-ea"/>
              <a:cs typeface="+mn-cs"/>
            </a:endParaRPr>
          </a:p>
          <a:p>
            <a:pPr lvl="0"/>
            <a:r>
              <a:rPr lang="en-AU" sz="1200" kern="1200">
                <a:solidFill>
                  <a:schemeClr val="tx1"/>
                </a:solidFill>
                <a:effectLst/>
                <a:latin typeface="+mn-lt"/>
                <a:ea typeface="+mn-ea"/>
                <a:cs typeface="+mn-cs"/>
              </a:rPr>
              <a:t>* what the barriers are to accessing SRH health care </a:t>
            </a:r>
            <a:endParaRPr lang="en-GB" sz="1200" kern="1200">
              <a:solidFill>
                <a:schemeClr val="tx1"/>
              </a:solidFill>
              <a:effectLst/>
              <a:latin typeface="+mn-lt"/>
              <a:ea typeface="+mn-ea"/>
              <a:cs typeface="+mn-cs"/>
            </a:endParaRPr>
          </a:p>
          <a:p>
            <a:pPr lvl="0"/>
            <a:r>
              <a:rPr lang="en-AU" sz="1200" kern="1200">
                <a:solidFill>
                  <a:schemeClr val="tx1"/>
                </a:solidFill>
                <a:effectLst/>
                <a:latin typeface="+mn-lt"/>
                <a:ea typeface="+mn-ea"/>
                <a:cs typeface="+mn-cs"/>
              </a:rPr>
              <a:t>* what the experiences are of those who do access care.</a:t>
            </a:r>
            <a:endParaRPr lang="en-GB" sz="1200" kern="1200">
              <a:solidFill>
                <a:schemeClr val="tx1"/>
              </a:solidFill>
              <a:effectLst/>
              <a:latin typeface="+mn-lt"/>
              <a:ea typeface="+mn-ea"/>
              <a:cs typeface="+mn-cs"/>
            </a:endParaRPr>
          </a:p>
          <a:p>
            <a:endParaRPr lang="en-AU"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It looks at how equitable the design and delivery of sexual and reproductive health services are, the quality of services, and the contextual and systemic factors that shape SRH in Australia. </a:t>
            </a:r>
            <a:endParaRPr lang="en-GB"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5A8C8E13-8B45-46C8-BA7E-586148A429C1}" type="slidenum">
              <a:rPr lang="en-AU" smtClean="0"/>
              <a:t>10</a:t>
            </a:fld>
            <a:endParaRPr lang="en-AU"/>
          </a:p>
        </p:txBody>
      </p:sp>
    </p:spTree>
    <p:extLst>
      <p:ext uri="{BB962C8B-B14F-4D97-AF65-F5344CB8AC3E}">
        <p14:creationId xmlns:p14="http://schemas.microsoft.com/office/powerpoint/2010/main" val="3810049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a:solidFill>
                  <a:schemeClr val="tx1"/>
                </a:solidFill>
                <a:effectLst/>
                <a:latin typeface="+mn-lt"/>
                <a:ea typeface="+mn-ea"/>
                <a:cs typeface="+mn-cs"/>
              </a:rPr>
              <a:t>The framework has been designed to apply to all areas of SRH, to support the addition of future priority topics. The approach taken aligns with international definitions and global health frameworks.</a:t>
            </a:r>
          </a:p>
          <a:p>
            <a:endParaRPr lang="en-AU"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The framework lays out the key conceptual elements. The socio-ecological approach is illustrated in concentric layers, representing the contexts in which individuals’ access and experience SRH. The desired health outcomes are a result of actions that occur within and between these three levels</a:t>
            </a:r>
            <a:endParaRPr lang="en-AU" sz="1200" kern="1200">
              <a:solidFill>
                <a:schemeClr val="tx1"/>
              </a:solidFill>
              <a:effectLst/>
              <a:latin typeface="+mn-lt"/>
            </a:endParaRPr>
          </a:p>
          <a:p>
            <a:endParaRPr lang="en-AU"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Within each level, the framework includes domains and sub-domains that reflect priority areas of potential measurement and monitoring of: SRH prevalence, determinants of SRH, equity, service design, delivery and quality, and experiences of care, and connects these to outcomes. </a:t>
            </a:r>
            <a:endParaRPr lang="en-AU" sz="1200" kern="1200">
              <a:solidFill>
                <a:schemeClr val="tx1"/>
              </a:solidFill>
              <a:effectLst/>
              <a:latin typeface="+mn-lt"/>
            </a:endParaRPr>
          </a:p>
          <a:p>
            <a:endParaRPr lang="en-AU"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The domains and sub-domains are organised at the 3 levels of person, services, and structures and address 3 guiding questions: </a:t>
            </a:r>
            <a:endParaRPr lang="en-GB" sz="1200" kern="1200">
              <a:solidFill>
                <a:schemeClr val="tx1"/>
              </a:solidFill>
              <a:effectLst/>
              <a:latin typeface="+mn-lt"/>
              <a:ea typeface="+mn-ea"/>
              <a:cs typeface="+mn-cs"/>
            </a:endParaRPr>
          </a:p>
          <a:p>
            <a:pPr lvl="0"/>
            <a:r>
              <a:rPr lang="en-AU" sz="1200" b="1" kern="1200">
                <a:solidFill>
                  <a:schemeClr val="tx1"/>
                </a:solidFill>
                <a:effectLst/>
                <a:latin typeface="+mn-lt"/>
                <a:ea typeface="+mn-ea"/>
                <a:cs typeface="+mn-cs"/>
              </a:rPr>
              <a:t>Person:</a:t>
            </a:r>
            <a:r>
              <a:rPr lang="en-AU" sz="1200" kern="1200">
                <a:solidFill>
                  <a:schemeClr val="tx1"/>
                </a:solidFill>
                <a:effectLst/>
                <a:latin typeface="+mn-lt"/>
                <a:ea typeface="+mn-ea"/>
                <a:cs typeface="+mn-cs"/>
              </a:rPr>
              <a:t> Who is experiencing good sexual and reproductive health and care, and who is missing out?</a:t>
            </a:r>
            <a:endParaRPr lang="en-GB" sz="1200" kern="1200">
              <a:solidFill>
                <a:schemeClr val="tx1"/>
              </a:solidFill>
              <a:effectLst/>
              <a:latin typeface="+mn-lt"/>
              <a:ea typeface="+mn-ea"/>
              <a:cs typeface="+mn-cs"/>
            </a:endParaRPr>
          </a:p>
          <a:p>
            <a:pPr lvl="0"/>
            <a:r>
              <a:rPr lang="en-AU" sz="1200" b="1" kern="1200">
                <a:solidFill>
                  <a:schemeClr val="tx1"/>
                </a:solidFill>
                <a:effectLst/>
                <a:latin typeface="+mn-lt"/>
                <a:ea typeface="+mn-ea"/>
                <a:cs typeface="+mn-cs"/>
              </a:rPr>
              <a:t>Services:</a:t>
            </a:r>
            <a:r>
              <a:rPr lang="en-AU" sz="1200" kern="1200">
                <a:solidFill>
                  <a:schemeClr val="tx1"/>
                </a:solidFill>
                <a:effectLst/>
                <a:latin typeface="+mn-lt"/>
                <a:ea typeface="+mn-ea"/>
                <a:cs typeface="+mn-cs"/>
              </a:rPr>
              <a:t> How equitable is the design and delivery of sexual and reproductive health services, and are they of high-quality?</a:t>
            </a:r>
            <a:endParaRPr lang="en-GB" sz="1200" kern="1200">
              <a:solidFill>
                <a:schemeClr val="tx1"/>
              </a:solidFill>
              <a:effectLst/>
              <a:latin typeface="+mn-lt"/>
              <a:ea typeface="+mn-ea"/>
              <a:cs typeface="+mn-cs"/>
            </a:endParaRPr>
          </a:p>
          <a:p>
            <a:pPr lvl="0"/>
            <a:r>
              <a:rPr lang="en-AU" sz="1200" b="1" kern="1200">
                <a:solidFill>
                  <a:schemeClr val="tx1"/>
                </a:solidFill>
                <a:effectLst/>
                <a:latin typeface="+mn-lt"/>
                <a:ea typeface="+mn-ea"/>
                <a:cs typeface="+mn-cs"/>
              </a:rPr>
              <a:t>Structures:</a:t>
            </a:r>
            <a:r>
              <a:rPr lang="en-AU" sz="1200" kern="1200">
                <a:solidFill>
                  <a:schemeClr val="tx1"/>
                </a:solidFill>
                <a:effectLst/>
                <a:latin typeface="+mn-lt"/>
                <a:ea typeface="+mn-ea"/>
                <a:cs typeface="+mn-cs"/>
              </a:rPr>
              <a:t> Are policies, systems and other structures enabling effective and equitable sexual and reproductive healthcare in Australia?</a:t>
            </a: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A8C8E13-8B45-46C8-BA7E-586148A429C1}" type="slidenum">
              <a:rPr lang="en-AU" smtClean="0"/>
              <a:t>11</a:t>
            </a:fld>
            <a:endParaRPr lang="en-AU"/>
          </a:p>
        </p:txBody>
      </p:sp>
    </p:spTree>
    <p:extLst>
      <p:ext uri="{BB962C8B-B14F-4D97-AF65-F5344CB8AC3E}">
        <p14:creationId xmlns:p14="http://schemas.microsoft.com/office/powerpoint/2010/main" val="3790512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a:solidFill>
                  <a:schemeClr val="tx1"/>
                </a:solidFill>
                <a:effectLst/>
                <a:latin typeface="+mn-lt"/>
                <a:ea typeface="+mn-ea"/>
                <a:cs typeface="+mn-cs"/>
              </a:rPr>
              <a:t>Person level of the socio-ecological framework </a:t>
            </a:r>
          </a:p>
          <a:p>
            <a:endParaRPr lang="en-GB" sz="1200" b="1" kern="1200">
              <a:solidFill>
                <a:schemeClr val="tx1"/>
              </a:solidFill>
              <a:effectLst/>
              <a:latin typeface="+mn-lt"/>
              <a:ea typeface="+mn-ea"/>
              <a:cs typeface="+mn-cs"/>
            </a:endParaRPr>
          </a:p>
          <a:p>
            <a:r>
              <a:rPr lang="en-AU" sz="1200" b="1" kern="1200">
                <a:solidFill>
                  <a:schemeClr val="tx1"/>
                </a:solidFill>
                <a:effectLst/>
                <a:latin typeface="+mn-lt"/>
                <a:ea typeface="+mn-ea"/>
                <a:cs typeface="+mn-cs"/>
              </a:rPr>
              <a:t>Who is experiencing high-quality sexual and reproductive health and care, and who is missing out?</a:t>
            </a:r>
            <a:endParaRPr lang="en-GB" sz="1200" b="1" kern="1200">
              <a:solidFill>
                <a:schemeClr val="tx1"/>
              </a:solidFill>
              <a:effectLst/>
              <a:latin typeface="+mn-lt"/>
              <a:ea typeface="+mn-ea"/>
              <a:cs typeface="+mn-cs"/>
            </a:endParaRPr>
          </a:p>
          <a:p>
            <a:endParaRPr lang="en-AU"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The first part of the framework focuses on monitoring SRH care and outcomes by identifying who is and is not experiencing good SRH. Areas of measurement to assess good SRH could include if it is timely, free from stigma, </a:t>
            </a:r>
            <a:r>
              <a:rPr lang="en-AU"/>
              <a:t>and results</a:t>
            </a:r>
            <a:r>
              <a:rPr lang="en-AU" sz="1200" kern="1200">
                <a:solidFill>
                  <a:schemeClr val="tx1"/>
                </a:solidFill>
                <a:effectLst/>
                <a:latin typeface="+mn-lt"/>
                <a:ea typeface="+mn-ea"/>
                <a:cs typeface="+mn-cs"/>
              </a:rPr>
              <a:t> in a positive or desired outcome. Individual (intrapersonal) and interpersonal determinants are the focus, including characteristics and experiences of people that relate to their experiences of SRH, and outcomes relate to physical and mental health and social wellbeing of a person. People live within families, communities and the wider society - their personal circumstances can impact their behaviours and ability to exercise agency and autonomy in general and in relation to SRH. Data in this part of the framework would be collected, analysed and reported by cohorts of people to make visible who is and is not experiencing good sexual and reproductive health around Australia. </a:t>
            </a:r>
            <a:endParaRPr lang="en-GB"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5A8C8E13-8B45-46C8-BA7E-586148A429C1}" type="slidenum">
              <a:rPr lang="en-AU" smtClean="0"/>
              <a:t>12</a:t>
            </a:fld>
            <a:endParaRPr lang="en-AU"/>
          </a:p>
        </p:txBody>
      </p:sp>
    </p:spTree>
    <p:extLst>
      <p:ext uri="{BB962C8B-B14F-4D97-AF65-F5344CB8AC3E}">
        <p14:creationId xmlns:p14="http://schemas.microsoft.com/office/powerpoint/2010/main" val="1171307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kern="1200">
                <a:solidFill>
                  <a:schemeClr val="tx1"/>
                </a:solidFill>
                <a:effectLst/>
                <a:latin typeface="+mn-lt"/>
                <a:ea typeface="+mn-ea"/>
                <a:cs typeface="+mn-cs"/>
              </a:rPr>
              <a:t>Services </a:t>
            </a:r>
            <a:r>
              <a:rPr lang="en-GB" sz="1200" b="1" kern="1200">
                <a:solidFill>
                  <a:schemeClr val="tx1"/>
                </a:solidFill>
                <a:effectLst/>
                <a:latin typeface="+mn-lt"/>
                <a:ea typeface="+mn-ea"/>
                <a:cs typeface="+mn-cs"/>
              </a:rPr>
              <a:t>level of the socio-ecological framework </a:t>
            </a:r>
          </a:p>
          <a:p>
            <a:endParaRPr lang="en-AU" sz="1200" b="1" kern="1200">
              <a:solidFill>
                <a:schemeClr val="tx1"/>
              </a:solidFill>
              <a:effectLst/>
              <a:latin typeface="+mn-lt"/>
              <a:ea typeface="+mn-ea"/>
              <a:cs typeface="+mn-cs"/>
            </a:endParaRPr>
          </a:p>
          <a:p>
            <a:r>
              <a:rPr lang="en-AU" sz="1200" b="1" kern="1200">
                <a:solidFill>
                  <a:schemeClr val="tx1"/>
                </a:solidFill>
                <a:effectLst/>
                <a:latin typeface="+mn-lt"/>
                <a:ea typeface="+mn-ea"/>
                <a:cs typeface="+mn-cs"/>
              </a:rPr>
              <a:t>How equitable is the design and delivery of sexual and reproductive health services, and are they high-quality?</a:t>
            </a:r>
            <a:endParaRPr lang="en-GB" sz="1200" b="1" kern="1200">
              <a:solidFill>
                <a:schemeClr val="tx1"/>
              </a:solidFill>
              <a:effectLst/>
              <a:latin typeface="+mn-lt"/>
              <a:ea typeface="+mn-ea"/>
              <a:cs typeface="+mn-cs"/>
            </a:endParaRPr>
          </a:p>
          <a:p>
            <a:endParaRPr lang="en-AU"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This level of the framework focuses on monitoring the design and delivery of SRH services, with a focus on the extent to which they are equitable and of high-quality. Areas of measurement to assess this could include considering if people are accessing the right services, the nature and type or interpersonal interactions between people and health care providers, and if the care pathways are desirable and efficient and reaching those who need them. Outcomes at this level include aspects of workforce support and capacity, accreditation and inclusivity, and physical and cultural safety. </a:t>
            </a:r>
            <a:endParaRPr lang="en-GB"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5A8C8E13-8B45-46C8-BA7E-586148A429C1}" type="slidenum">
              <a:rPr lang="en-AU" smtClean="0"/>
              <a:t>13</a:t>
            </a:fld>
            <a:endParaRPr lang="en-AU"/>
          </a:p>
        </p:txBody>
      </p:sp>
    </p:spTree>
    <p:extLst>
      <p:ext uri="{BB962C8B-B14F-4D97-AF65-F5344CB8AC3E}">
        <p14:creationId xmlns:p14="http://schemas.microsoft.com/office/powerpoint/2010/main" val="920440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Structures level of the socio-ecological framework </a:t>
            </a:r>
          </a:p>
          <a:p>
            <a:endParaRPr lang="en-GB" sz="1200" b="1" kern="1200">
              <a:solidFill>
                <a:schemeClr val="tx1"/>
              </a:solidFill>
              <a:effectLst/>
              <a:latin typeface="+mn-lt"/>
              <a:ea typeface="+mn-ea"/>
              <a:cs typeface="+mn-cs"/>
            </a:endParaRPr>
          </a:p>
          <a:p>
            <a:r>
              <a:rPr lang="en-AU" sz="1200" b="1" kern="1200">
                <a:solidFill>
                  <a:schemeClr val="tx1"/>
                </a:solidFill>
                <a:effectLst/>
                <a:latin typeface="+mn-lt"/>
                <a:ea typeface="+mn-ea"/>
                <a:cs typeface="+mn-cs"/>
              </a:rPr>
              <a:t>Are policies, systems and other structures enabling effective, equitable and high-quality sexual and reproductive health in Australia?</a:t>
            </a:r>
            <a:endParaRPr lang="en-GB" sz="1200" b="1" kern="1200">
              <a:solidFill>
                <a:schemeClr val="tx1"/>
              </a:solidFill>
              <a:effectLst/>
              <a:latin typeface="+mn-lt"/>
              <a:ea typeface="+mn-ea"/>
              <a:cs typeface="+mn-cs"/>
            </a:endParaRPr>
          </a:p>
          <a:p>
            <a:endParaRPr lang="en-AU"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This level of the framework considers measurement and monitoring of health and other policies, systems and structures that influence the accessibility and effectiveness of SRH care and equity of SRH outcomes. This includes societal, cultural, and religious values as well as other structural determinants of health. For example, the Organisation for Economic Co-operation and Development has highlighted the need to measure the legal and social context in which SRH is situated (OECD 2025). At the systems level, outcomes that aid in assessment of health system performance were identified and where relevant are aligned with those proposed in the draft Australian Health Performance Framework (AHPF) framework.</a:t>
            </a:r>
            <a:endParaRPr lang="en-GB"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5A8C8E13-8B45-46C8-BA7E-586148A429C1}" type="slidenum">
              <a:rPr lang="en-AU" smtClean="0"/>
              <a:t>14</a:t>
            </a:fld>
            <a:endParaRPr lang="en-AU"/>
          </a:p>
        </p:txBody>
      </p:sp>
    </p:spTree>
    <p:extLst>
      <p:ext uri="{BB962C8B-B14F-4D97-AF65-F5344CB8AC3E}">
        <p14:creationId xmlns:p14="http://schemas.microsoft.com/office/powerpoint/2010/main" val="3465249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a:solidFill>
                  <a:schemeClr val="tx1"/>
                </a:solidFill>
                <a:effectLst/>
                <a:latin typeface="+mn-lt"/>
                <a:ea typeface="+mn-ea"/>
                <a:cs typeface="+mn-cs"/>
              </a:rPr>
              <a:t>The data strategy sets out a plan to collect and report reliable and timely SRH data. It proposes to improve the quality and availability of SRH information in three ways:</a:t>
            </a:r>
          </a:p>
          <a:p>
            <a:endParaRPr lang="en-GB" sz="1200" kern="1200">
              <a:solidFill>
                <a:schemeClr val="tx1"/>
              </a:solidFill>
              <a:effectLst/>
              <a:latin typeface="+mn-lt"/>
              <a:ea typeface="+mn-ea"/>
              <a:cs typeface="+mn-cs"/>
            </a:endParaRPr>
          </a:p>
          <a:p>
            <a:pPr lvl="0"/>
            <a:r>
              <a:rPr lang="en-AU" sz="1200" b="1" kern="1200">
                <a:solidFill>
                  <a:schemeClr val="tx1"/>
                </a:solidFill>
                <a:effectLst/>
                <a:latin typeface="+mn-lt"/>
                <a:ea typeface="+mn-ea"/>
                <a:cs typeface="+mn-cs"/>
              </a:rPr>
              <a:t>1 Maximising use of existing data collections:</a:t>
            </a:r>
            <a:r>
              <a:rPr lang="en-AU" sz="1200" kern="1200">
                <a:solidFill>
                  <a:schemeClr val="tx1"/>
                </a:solidFill>
                <a:effectLst/>
                <a:latin typeface="+mn-lt"/>
                <a:ea typeface="+mn-ea"/>
                <a:cs typeface="+mn-cs"/>
              </a:rPr>
              <a:t> through enhanced analysis and data linkage and undertake more complex analysis and bespoke analytical projects. </a:t>
            </a:r>
            <a:endParaRPr lang="en-GB" sz="1200" kern="1200">
              <a:solidFill>
                <a:schemeClr val="tx1"/>
              </a:solidFill>
              <a:effectLst/>
              <a:latin typeface="+mn-lt"/>
              <a:ea typeface="+mn-ea"/>
              <a:cs typeface="+mn-cs"/>
            </a:endParaRPr>
          </a:p>
          <a:p>
            <a:pPr lvl="0"/>
            <a:endParaRPr lang="en-AU" sz="1200" b="1" kern="1200">
              <a:solidFill>
                <a:schemeClr val="tx1"/>
              </a:solidFill>
              <a:effectLst/>
              <a:latin typeface="+mn-lt"/>
              <a:ea typeface="+mn-ea"/>
              <a:cs typeface="+mn-cs"/>
            </a:endParaRPr>
          </a:p>
          <a:p>
            <a:pPr lvl="0"/>
            <a:r>
              <a:rPr lang="en-AU" sz="1200" b="1" kern="1200">
                <a:solidFill>
                  <a:schemeClr val="tx1"/>
                </a:solidFill>
                <a:effectLst/>
                <a:latin typeface="+mn-lt"/>
                <a:ea typeface="+mn-ea"/>
                <a:cs typeface="+mn-cs"/>
              </a:rPr>
              <a:t>2 Enhancing existing or planned data collections:</a:t>
            </a:r>
            <a:r>
              <a:rPr lang="en-AU" sz="1200" kern="1200">
                <a:solidFill>
                  <a:schemeClr val="tx1"/>
                </a:solidFill>
                <a:effectLst/>
                <a:latin typeface="+mn-lt"/>
                <a:ea typeface="+mn-ea"/>
                <a:cs typeface="+mn-cs"/>
              </a:rPr>
              <a:t> by collaborating with owners of existing data collections to add questions or modules to existing surveys, develop consistent data standards, or improve data extraction from existing systems (for example, in primary care). </a:t>
            </a:r>
            <a:endParaRPr lang="en-GB" sz="1200" kern="1200">
              <a:solidFill>
                <a:schemeClr val="tx1"/>
              </a:solidFill>
              <a:effectLst/>
              <a:latin typeface="+mn-lt"/>
              <a:ea typeface="+mn-ea"/>
              <a:cs typeface="+mn-cs"/>
            </a:endParaRPr>
          </a:p>
          <a:p>
            <a:pPr lvl="0"/>
            <a:endParaRPr lang="en-AU" sz="1200" b="1" kern="1200">
              <a:solidFill>
                <a:schemeClr val="tx1"/>
              </a:solidFill>
              <a:effectLst/>
              <a:latin typeface="+mn-lt"/>
              <a:ea typeface="+mn-ea"/>
              <a:cs typeface="+mn-cs"/>
            </a:endParaRPr>
          </a:p>
          <a:p>
            <a:r>
              <a:rPr lang="en-AU" sz="1200" b="1" kern="1200">
                <a:solidFill>
                  <a:schemeClr val="tx1"/>
                </a:solidFill>
                <a:effectLst/>
                <a:latin typeface="+mn-lt"/>
                <a:ea typeface="+mn-ea"/>
                <a:cs typeface="+mn-cs"/>
              </a:rPr>
              <a:t>3 Options for new data collections:</a:t>
            </a:r>
            <a:r>
              <a:rPr lang="en-AU" sz="1200" kern="1200">
                <a:solidFill>
                  <a:schemeClr val="tx1"/>
                </a:solidFill>
                <a:effectLst/>
                <a:latin typeface="+mn-lt"/>
                <a:ea typeface="+mn-ea"/>
                <a:cs typeface="+mn-cs"/>
              </a:rPr>
              <a:t> establishing a new collection, or standardising and collating existing data where insufficient data exists or where further data development of existing sources is not feasible</a:t>
            </a:r>
            <a:r>
              <a:rPr lang="en-AU"/>
              <a:t>. The following options have been proposed:  </a:t>
            </a:r>
            <a:endParaRPr lang="en-GB" sz="1200" kern="1200">
              <a:solidFill>
                <a:schemeClr val="tx1"/>
              </a:solidFill>
              <a:effectLst/>
              <a:latin typeface="+mn-lt"/>
              <a:ea typeface="+mn-ea"/>
              <a:cs typeface="+mn-cs"/>
            </a:endParaRPr>
          </a:p>
          <a:p>
            <a:pPr lvl="0"/>
            <a:r>
              <a:rPr lang="en-AU" sz="1200" b="0" kern="1200">
                <a:solidFill>
                  <a:schemeClr val="tx1"/>
                </a:solidFill>
                <a:effectLst/>
                <a:latin typeface="+mn-lt"/>
                <a:ea typeface="+mn-ea"/>
                <a:cs typeface="+mn-cs"/>
              </a:rPr>
              <a:t>* National sexual and reproductive health survey: a potential new ongoing national sexual and reproductive health survey would help address many gaps.</a:t>
            </a:r>
            <a:endParaRPr lang="en-GB" sz="1200" b="0" kern="1200">
              <a:solidFill>
                <a:schemeClr val="tx1"/>
              </a:solidFill>
              <a:effectLst/>
              <a:latin typeface="+mn-lt"/>
              <a:ea typeface="+mn-ea"/>
              <a:cs typeface="+mn-cs"/>
            </a:endParaRPr>
          </a:p>
          <a:p>
            <a:r>
              <a:rPr lang="en-AU" sz="1200" b="0" kern="1200">
                <a:solidFill>
                  <a:schemeClr val="tx1"/>
                </a:solidFill>
                <a:effectLst/>
                <a:latin typeface="+mn-lt"/>
                <a:ea typeface="+mn-ea"/>
                <a:cs typeface="+mn-cs"/>
              </a:rPr>
              <a:t>* National register on pregnancy loss before 20 weeks’ gestation: </a:t>
            </a:r>
            <a:r>
              <a:rPr lang="en-AU"/>
              <a:t>a </a:t>
            </a:r>
            <a:r>
              <a:rPr lang="en-AU" sz="1200" b="0" kern="1200">
                <a:solidFill>
                  <a:schemeClr val="tx1"/>
                </a:solidFill>
                <a:effectLst/>
                <a:latin typeface="+mn-lt"/>
                <a:ea typeface="+mn-ea"/>
                <a:cs typeface="+mn-cs"/>
              </a:rPr>
              <a:t>national register on pregnancy loss would improve information on people experiencing pregnancy loss who require health care.</a:t>
            </a:r>
            <a:endParaRPr lang="en-GB" sz="1200" b="0" kern="1200">
              <a:solidFill>
                <a:schemeClr val="tx1"/>
              </a:solidFill>
              <a:effectLst/>
              <a:latin typeface="+mn-lt"/>
              <a:ea typeface="+mn-ea"/>
              <a:cs typeface="+mn-cs"/>
            </a:endParaRPr>
          </a:p>
          <a:p>
            <a:pPr lvl="0"/>
            <a:r>
              <a:rPr lang="en-AU" sz="1200" b="0" kern="1200">
                <a:solidFill>
                  <a:schemeClr val="tx1"/>
                </a:solidFill>
                <a:effectLst/>
                <a:latin typeface="+mn-lt"/>
                <a:ea typeface="+mn-ea"/>
                <a:cs typeface="+mn-cs"/>
              </a:rPr>
              <a:t>* Workforce survey and/or skills and practice audit: </a:t>
            </a:r>
            <a:r>
              <a:rPr lang="en-AU"/>
              <a:t>an</a:t>
            </a:r>
            <a:r>
              <a:rPr lang="en-AU" sz="1200" b="0" kern="1200">
                <a:solidFill>
                  <a:schemeClr val="tx1"/>
                </a:solidFill>
                <a:effectLst/>
                <a:latin typeface="+mn-lt"/>
                <a:ea typeface="+mn-ea"/>
                <a:cs typeface="+mn-cs"/>
              </a:rPr>
              <a:t> SRH workforce survey and/or skills and practice audit could fill a range of data gaps on the capacity and capability of the SRH workforce and services.  </a:t>
            </a:r>
            <a:endParaRPr lang="en-GB" sz="1200" b="0" kern="1200">
              <a:solidFill>
                <a:schemeClr val="tx1"/>
              </a:solidFill>
              <a:effectLst/>
              <a:latin typeface="+mn-lt"/>
              <a:ea typeface="+mn-ea"/>
              <a:cs typeface="+mn-cs"/>
            </a:endParaRPr>
          </a:p>
          <a:p>
            <a:pPr lvl="0"/>
            <a:r>
              <a:rPr lang="en-AU" sz="1200" b="0" kern="1200">
                <a:solidFill>
                  <a:schemeClr val="tx1"/>
                </a:solidFill>
                <a:effectLst/>
                <a:latin typeface="+mn-lt"/>
                <a:ea typeface="+mn-ea"/>
                <a:cs typeface="+mn-cs"/>
              </a:rPr>
              <a:t>* Pharmacy data collection: </a:t>
            </a:r>
            <a:r>
              <a:rPr lang="en-AU"/>
              <a:t>an</a:t>
            </a:r>
            <a:r>
              <a:rPr lang="en-AU" sz="1200" b="0" kern="1200">
                <a:solidFill>
                  <a:schemeClr val="tx1"/>
                </a:solidFill>
                <a:effectLst/>
                <a:latin typeface="+mn-lt"/>
                <a:ea typeface="+mn-ea"/>
                <a:cs typeface="+mn-cs"/>
              </a:rPr>
              <a:t> ongoing SRH pharmacy data collection including PBS-subsidised and private/non-subsidised scripts would support monitoring of use, affordability and geographic accessibility of SRH-related medications over time.</a:t>
            </a:r>
            <a:endParaRPr lang="en-GB" sz="1200" b="0" kern="1200">
              <a:solidFill>
                <a:schemeClr val="tx1"/>
              </a:solidFill>
              <a:effectLst/>
              <a:latin typeface="+mn-lt"/>
              <a:ea typeface="+mn-ea"/>
              <a:cs typeface="+mn-cs"/>
            </a:endParaRPr>
          </a:p>
          <a:p>
            <a:pPr lvl="0"/>
            <a:r>
              <a:rPr lang="en-AU" sz="1200" b="0" kern="1200">
                <a:solidFill>
                  <a:schemeClr val="tx1"/>
                </a:solidFill>
                <a:effectLst/>
                <a:latin typeface="+mn-lt"/>
                <a:ea typeface="+mn-ea"/>
                <a:cs typeface="+mn-cs"/>
              </a:rPr>
              <a:t>* Service data collection: an aggregate service-level data collection collating measures such as services provided and the reason for provision.</a:t>
            </a:r>
            <a:endParaRPr lang="en-GB" sz="1200" b="0" kern="1200">
              <a:solidFill>
                <a:schemeClr val="tx1"/>
              </a:solidFill>
              <a:effectLst/>
              <a:latin typeface="+mn-lt"/>
              <a:ea typeface="+mn-ea"/>
              <a:cs typeface="+mn-cs"/>
            </a:endParaRPr>
          </a:p>
          <a:p>
            <a:r>
              <a:rPr lang="en-AU" sz="1200" b="0" kern="1200">
                <a:solidFill>
                  <a:schemeClr val="tx1"/>
                </a:solidFill>
                <a:effectLst/>
                <a:latin typeface="+mn-lt"/>
                <a:ea typeface="+mn-ea"/>
                <a:cs typeface="+mn-cs"/>
              </a:rPr>
              <a:t>T</a:t>
            </a:r>
            <a:r>
              <a:rPr lang="en-AU" sz="1200" kern="1200">
                <a:solidFill>
                  <a:schemeClr val="tx1"/>
                </a:solidFill>
                <a:effectLst/>
                <a:latin typeface="+mn-lt"/>
                <a:ea typeface="+mn-ea"/>
                <a:cs typeface="+mn-cs"/>
              </a:rPr>
              <a:t>he data strategy and the framework are expected to support additional priority topics in the future and evolve to reflect the dynamic nature of SRH for all people in Australia and changing stakeholder information needs.</a:t>
            </a:r>
            <a:endParaRPr lang="en-GB" sz="1200" kern="1200">
              <a:solidFill>
                <a:schemeClr val="tx1"/>
              </a:solidFill>
              <a:effectLst/>
              <a:latin typeface="+mn-lt"/>
              <a:ea typeface="+mn-ea"/>
              <a:cs typeface="+mn-cs"/>
            </a:endParaRPr>
          </a:p>
          <a:p>
            <a:endParaRPr lang="en-AU"/>
          </a:p>
          <a:p>
            <a:r>
              <a:rPr lang="en-GB"/>
              <a:t>The focus of this work is on addressing gaps in information and data and to not duplicate work currently being undertaken or in development. The AIHW notes that emerging data sources will require continual monitoring to ensure that the proposed data strategies remain relevant and do not duplicate effort.</a:t>
            </a:r>
            <a:endParaRPr lang="en-AU"/>
          </a:p>
          <a:p>
            <a:endParaRPr lang="en-GB" b="1"/>
          </a:p>
          <a:p>
            <a:r>
              <a:rPr lang="en-GB" b="1"/>
              <a:t>Priority populations and disaggregation</a:t>
            </a:r>
          </a:p>
          <a:p>
            <a:r>
              <a:rPr lang="en-GB"/>
              <a:t>The AIHW will aim to develop data collections and report data that includes geographical disaggregation, as well as, wherever possible, ensuring data can be used to identify population groups who are currently underserved by or experiencing particularly salient barriers to access to SRH care. </a:t>
            </a:r>
          </a:p>
          <a:p>
            <a:endParaRPr lang="en-US"/>
          </a:p>
          <a:p>
            <a:r>
              <a:rPr lang="en-AU" sz="1200" b="1" kern="1200">
                <a:solidFill>
                  <a:schemeClr val="tx1"/>
                </a:solidFill>
                <a:effectLst/>
                <a:latin typeface="+mn-lt"/>
                <a:ea typeface="+mn-ea"/>
                <a:cs typeface="+mn-cs"/>
              </a:rPr>
              <a:t>Data governance</a:t>
            </a:r>
            <a:endParaRPr lang="en-AU" sz="1200" b="1" kern="1200">
              <a:solidFill>
                <a:schemeClr val="tx1"/>
              </a:solidFill>
              <a:effectLst/>
              <a:latin typeface="+mn-lt"/>
            </a:endParaRPr>
          </a:p>
          <a:p>
            <a:endParaRPr lang="en-AU"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As the data strategy is implemented, the AIHW is aware of ensuring appropriate data governance and privacy protections are embedded at all stages of the process. </a:t>
            </a:r>
            <a:endParaRPr lang="en-GB" sz="1200" kern="1200">
              <a:solidFill>
                <a:schemeClr val="tx1"/>
              </a:solidFill>
              <a:effectLst/>
              <a:latin typeface="+mn-lt"/>
              <a:ea typeface="+mn-ea"/>
              <a:cs typeface="+mn-cs"/>
            </a:endParaRPr>
          </a:p>
          <a:p>
            <a:endParaRPr lang="en-AU"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This includes ensuring compliance with the </a:t>
            </a:r>
            <a:r>
              <a:rPr lang="en-AU" sz="1200" i="1" kern="1200">
                <a:solidFill>
                  <a:schemeClr val="tx1"/>
                </a:solidFill>
                <a:effectLst/>
                <a:latin typeface="+mn-lt"/>
                <a:ea typeface="+mn-ea"/>
                <a:cs typeface="+mn-cs"/>
                <a:hlinkClick r:id="rId3"/>
              </a:rPr>
              <a:t>Privacy Act 1988</a:t>
            </a:r>
            <a:r>
              <a:rPr lang="en-AU" sz="1200" kern="1200">
                <a:solidFill>
                  <a:schemeClr val="tx1"/>
                </a:solidFill>
                <a:effectLst/>
                <a:latin typeface="+mn-lt"/>
                <a:ea typeface="+mn-ea"/>
                <a:cs typeface="+mn-cs"/>
                <a:hlinkClick r:id="rId3"/>
              </a:rPr>
              <a:t> </a:t>
            </a:r>
            <a:r>
              <a:rPr lang="en-AU" sz="1200" kern="1200">
                <a:solidFill>
                  <a:schemeClr val="tx1"/>
                </a:solidFill>
                <a:effectLst/>
                <a:latin typeface="+mn-lt"/>
                <a:ea typeface="+mn-ea"/>
                <a:cs typeface="+mn-cs"/>
              </a:rPr>
              <a:t>(Cwlth), confidentiality provisions in the </a:t>
            </a:r>
            <a:r>
              <a:rPr lang="en-AU" sz="1200" i="1" kern="1200">
                <a:solidFill>
                  <a:schemeClr val="tx1"/>
                </a:solidFill>
                <a:effectLst/>
                <a:latin typeface="+mn-lt"/>
                <a:ea typeface="+mn-ea"/>
                <a:cs typeface="+mn-cs"/>
                <a:hlinkClick r:id="rId4"/>
              </a:rPr>
              <a:t>Australian Institute of Health and Welfare Act 1987</a:t>
            </a:r>
            <a:r>
              <a:rPr lang="en-AU" sz="1200" kern="1200">
                <a:solidFill>
                  <a:schemeClr val="tx1"/>
                </a:solidFill>
                <a:effectLst/>
                <a:latin typeface="+mn-lt"/>
                <a:ea typeface="+mn-ea"/>
                <a:cs typeface="+mn-cs"/>
              </a:rPr>
              <a:t> (Cwlth), and other relevant state and territory and Commonwealth legislation to ensure the protection of privacy, and confidentiality, and appropriate safeguards of the data. The use of the </a:t>
            </a:r>
            <a:r>
              <a:rPr lang="en-AU" sz="1200" kern="1200">
                <a:solidFill>
                  <a:schemeClr val="tx1"/>
                </a:solidFill>
                <a:effectLst/>
                <a:latin typeface="+mn-lt"/>
                <a:ea typeface="+mn-ea"/>
                <a:cs typeface="+mn-cs"/>
                <a:hlinkClick r:id="rId5"/>
              </a:rPr>
              <a:t>Five Safes framework</a:t>
            </a:r>
            <a:r>
              <a:rPr lang="en-AU" sz="1200" kern="1200">
                <a:solidFill>
                  <a:schemeClr val="tx1"/>
                </a:solidFill>
                <a:effectLst/>
                <a:latin typeface="+mn-lt"/>
                <a:ea typeface="+mn-ea"/>
                <a:cs typeface="+mn-cs"/>
              </a:rPr>
              <a:t> will also reinforce management of the privacy and confidentiality of data.</a:t>
            </a:r>
            <a:endParaRPr lang="en-GB"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5A8C8E13-8B45-46C8-BA7E-586148A429C1}" type="slidenum">
              <a:rPr lang="en-AU" smtClean="0"/>
              <a:t>15</a:t>
            </a:fld>
            <a:endParaRPr lang="en-AU"/>
          </a:p>
        </p:txBody>
      </p:sp>
    </p:spTree>
    <p:extLst>
      <p:ext uri="{BB962C8B-B14F-4D97-AF65-F5344CB8AC3E}">
        <p14:creationId xmlns:p14="http://schemas.microsoft.com/office/powerpoint/2010/main" val="1112540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After the public consultation, the AIHW will finalise the framework and strategy by the end of 2025. </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The following phase of this work will focus on data development activities and developing regular reporting mechanisms in relation to the initial priority topics. The first annual report will be released publicly in mid-2026.</a:t>
            </a:r>
            <a:r>
              <a:rPr lang="en-GB">
                <a:effectLst/>
              </a:rPr>
              <a:t> </a:t>
            </a:r>
            <a:endParaRPr lang="en-US"/>
          </a:p>
        </p:txBody>
      </p:sp>
      <p:sp>
        <p:nvSpPr>
          <p:cNvPr id="4" name="Slide Number Placeholder 3"/>
          <p:cNvSpPr>
            <a:spLocks noGrp="1"/>
          </p:cNvSpPr>
          <p:nvPr>
            <p:ph type="sldNum" sz="quarter" idx="5"/>
          </p:nvPr>
        </p:nvSpPr>
        <p:spPr/>
        <p:txBody>
          <a:bodyPr/>
          <a:lstStyle/>
          <a:p>
            <a:fld id="{5A8C8E13-8B45-46C8-BA7E-586148A429C1}" type="slidenum">
              <a:rPr lang="en-AU" smtClean="0"/>
              <a:t>16</a:t>
            </a:fld>
            <a:endParaRPr lang="en-AU"/>
          </a:p>
        </p:txBody>
      </p:sp>
    </p:spTree>
    <p:extLst>
      <p:ext uri="{BB962C8B-B14F-4D97-AF65-F5344CB8AC3E}">
        <p14:creationId xmlns:p14="http://schemas.microsoft.com/office/powerpoint/2010/main" val="22079247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a:solidFill>
                  <a:schemeClr val="tx1"/>
                </a:solidFill>
                <a:effectLst/>
                <a:latin typeface="+mn-lt"/>
                <a:ea typeface="+mn-ea"/>
                <a:cs typeface="+mn-cs"/>
              </a:rPr>
              <a:t>The AIHW is a strong strategic partner that works with a broad range of stakeholders. Partnership and collaboration are cornerstones of the framework and data strategy, and this work will be supported through governance and advisory committees.</a:t>
            </a:r>
          </a:p>
          <a:p>
            <a:endParaRPr lang="en-GB" sz="1200" kern="1200">
              <a:solidFill>
                <a:schemeClr val="tx1"/>
              </a:solidFill>
              <a:effectLst/>
              <a:latin typeface="+mn-lt"/>
              <a:ea typeface="+mn-ea"/>
              <a:cs typeface="+mn-cs"/>
            </a:endParaRPr>
          </a:p>
          <a:p>
            <a:r>
              <a:rPr lang="en-AU" sz="1200" b="1" kern="1200">
                <a:solidFill>
                  <a:schemeClr val="tx1"/>
                </a:solidFill>
                <a:effectLst/>
                <a:latin typeface="+mn-lt"/>
                <a:ea typeface="+mn-ea"/>
                <a:cs typeface="+mn-cs"/>
              </a:rPr>
              <a:t>Current governance and advisory arrangements</a:t>
            </a:r>
            <a:endParaRPr lang="en-GB" sz="1200" b="1" kern="1200">
              <a:solidFill>
                <a:schemeClr val="tx1"/>
              </a:solidFill>
              <a:effectLst/>
              <a:latin typeface="+mn-lt"/>
              <a:ea typeface="+mn-ea"/>
              <a:cs typeface="+mn-cs"/>
            </a:endParaRPr>
          </a:p>
          <a:p>
            <a:r>
              <a:rPr lang="en-AU" sz="1200" kern="1200">
                <a:solidFill>
                  <a:schemeClr val="tx1"/>
                </a:solidFill>
                <a:effectLst/>
                <a:latin typeface="+mn-lt"/>
                <a:ea typeface="+mn-ea"/>
                <a:cs typeface="+mn-cs"/>
              </a:rPr>
              <a:t>Current governance and advisory processes that have been established for this work include:</a:t>
            </a:r>
            <a:endParaRPr lang="en-GB" sz="1200" kern="1200">
              <a:solidFill>
                <a:schemeClr val="tx1"/>
              </a:solidFill>
              <a:effectLst/>
              <a:latin typeface="+mn-lt"/>
              <a:ea typeface="+mn-ea"/>
              <a:cs typeface="+mn-cs"/>
            </a:endParaRPr>
          </a:p>
          <a:p>
            <a:pPr lvl="0"/>
            <a:endParaRPr lang="en-AU" sz="1200" b="1" kern="1200">
              <a:solidFill>
                <a:schemeClr val="tx1"/>
              </a:solidFill>
              <a:effectLst/>
              <a:latin typeface="+mn-lt"/>
              <a:ea typeface="+mn-ea"/>
              <a:cs typeface="+mn-cs"/>
            </a:endParaRPr>
          </a:p>
          <a:p>
            <a:pPr lvl="0"/>
            <a:r>
              <a:rPr lang="en-AU" sz="1200" b="1" kern="1200">
                <a:solidFill>
                  <a:schemeClr val="tx1"/>
                </a:solidFill>
                <a:effectLst/>
                <a:latin typeface="+mn-lt"/>
                <a:ea typeface="+mn-ea"/>
                <a:cs typeface="+mn-cs"/>
              </a:rPr>
              <a:t>SRH Steering Committee:</a:t>
            </a:r>
            <a:r>
              <a:rPr lang="en-AU" sz="1200" kern="1200">
                <a:solidFill>
                  <a:schemeClr val="tx1"/>
                </a:solidFill>
                <a:effectLst/>
                <a:latin typeface="+mn-lt"/>
                <a:ea typeface="+mn-ea"/>
                <a:cs typeface="+mn-cs"/>
              </a:rPr>
              <a:t> oversees the work program and provides advice on the strategic directions of the project, governance, key project deliverables, milestones and other planning matters to ensure appropriate processes and consultation steps are undertaken and the work delivered is of high-quality. Membership of the Steering Committee consists of the AIHW and the Australian Government Department of Health, Disability and Ageing.</a:t>
            </a:r>
            <a:endParaRPr lang="en-GB" sz="1200" kern="1200">
              <a:solidFill>
                <a:schemeClr val="tx1"/>
              </a:solidFill>
              <a:effectLst/>
              <a:latin typeface="+mn-lt"/>
              <a:ea typeface="+mn-ea"/>
              <a:cs typeface="+mn-cs"/>
            </a:endParaRPr>
          </a:p>
          <a:p>
            <a:pPr lvl="0"/>
            <a:endParaRPr lang="en-AU" sz="1200" b="1" kern="1200">
              <a:solidFill>
                <a:schemeClr val="tx1"/>
              </a:solidFill>
              <a:effectLst/>
              <a:latin typeface="+mn-lt"/>
              <a:ea typeface="+mn-ea"/>
              <a:cs typeface="+mn-cs"/>
            </a:endParaRPr>
          </a:p>
          <a:p>
            <a:pPr lvl="0"/>
            <a:r>
              <a:rPr lang="en-AU" sz="1200" b="1" kern="1200">
                <a:solidFill>
                  <a:schemeClr val="tx1"/>
                </a:solidFill>
                <a:effectLst/>
                <a:latin typeface="+mn-lt"/>
                <a:ea typeface="+mn-ea"/>
                <a:cs typeface="+mn-cs"/>
              </a:rPr>
              <a:t>National Miscarriage Expert Advisory Group: </a:t>
            </a:r>
            <a:r>
              <a:rPr lang="en-AU" sz="1200" kern="1200">
                <a:solidFill>
                  <a:schemeClr val="tx1"/>
                </a:solidFill>
                <a:effectLst/>
                <a:latin typeface="+mn-lt"/>
                <a:ea typeface="+mn-ea"/>
                <a:cs typeface="+mn-cs"/>
              </a:rPr>
              <a:t>provides clinical and technical expert advice regarding data needs, sources, gaps and opportunities, and definitions related to pregnancy loss (including miscarriage) for the purposes of national data collection. Terms of reference and membership are available on the AIHW website: </a:t>
            </a:r>
            <a:r>
              <a:rPr lang="en-GB" sz="1200" kern="1200">
                <a:solidFill>
                  <a:schemeClr val="tx1"/>
                </a:solidFill>
                <a:effectLst/>
                <a:latin typeface="+mn-lt"/>
                <a:ea typeface="+mn-ea"/>
                <a:cs typeface="+mn-cs"/>
                <a:hlinkClick r:id="rId3"/>
              </a:rPr>
              <a:t>National Miscarriage Expert Advisory Group.</a:t>
            </a:r>
            <a:endParaRPr lang="en-GB" sz="1200" kern="1200">
              <a:solidFill>
                <a:schemeClr val="tx1"/>
              </a:solidFill>
              <a:effectLst/>
              <a:latin typeface="+mn-lt"/>
              <a:ea typeface="+mn-ea"/>
              <a:cs typeface="+mn-cs"/>
            </a:endParaRPr>
          </a:p>
          <a:p>
            <a:endParaRPr lang="en-AU" sz="1200" b="1" kern="1200">
              <a:solidFill>
                <a:schemeClr val="tx1"/>
              </a:solidFill>
              <a:effectLst/>
              <a:latin typeface="+mn-lt"/>
              <a:ea typeface="+mn-ea"/>
              <a:cs typeface="+mn-cs"/>
            </a:endParaRPr>
          </a:p>
          <a:p>
            <a:r>
              <a:rPr lang="en-AU" sz="1200" b="1" kern="1200">
                <a:solidFill>
                  <a:schemeClr val="tx1"/>
                </a:solidFill>
                <a:effectLst/>
                <a:latin typeface="+mn-lt"/>
                <a:ea typeface="+mn-ea"/>
                <a:cs typeface="+mn-cs"/>
              </a:rPr>
              <a:t>Future governance and ongoing engagement</a:t>
            </a:r>
            <a:endParaRPr lang="en-GB" sz="1200" b="1" kern="1200">
              <a:solidFill>
                <a:schemeClr val="tx1"/>
              </a:solidFill>
              <a:effectLst/>
              <a:latin typeface="+mn-lt"/>
              <a:ea typeface="+mn-ea"/>
              <a:cs typeface="+mn-cs"/>
            </a:endParaRPr>
          </a:p>
          <a:p>
            <a:r>
              <a:rPr lang="en-AU" sz="1200" kern="1200">
                <a:solidFill>
                  <a:schemeClr val="tx1"/>
                </a:solidFill>
                <a:effectLst/>
                <a:latin typeface="+mn-lt"/>
                <a:ea typeface="+mn-ea"/>
                <a:cs typeface="+mn-cs"/>
              </a:rPr>
              <a:t>Following the finalisation of the framework and data strategy, it is anticipated that ongoing advisory arrangements will be required to advise and inform the implementation of the framework, data strategy and the development of reporting. It is anticipated that this will include a diverse range of stakeholders and data providers and include ongoing community engagement.</a:t>
            </a:r>
            <a:endParaRPr lang="en-GB" sz="1200" kern="1200">
              <a:solidFill>
                <a:schemeClr val="tx1"/>
              </a:solidFill>
              <a:effectLst/>
              <a:latin typeface="+mn-lt"/>
              <a:ea typeface="+mn-ea"/>
              <a:cs typeface="+mn-cs"/>
            </a:endParaRPr>
          </a:p>
          <a:p>
            <a:endParaRPr lang="en-AU"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These arrangements will be established once the framework and data strategy are finalised to ensure they reflect the final documents following public consultation.</a:t>
            </a:r>
            <a:endParaRPr lang="en-GB" sz="1200" kern="1200">
              <a:solidFill>
                <a:schemeClr val="tx1"/>
              </a:solidFill>
              <a:effectLst/>
              <a:latin typeface="+mn-lt"/>
              <a:ea typeface="+mn-ea"/>
              <a:cs typeface="+mn-cs"/>
            </a:endParaRPr>
          </a:p>
          <a:p>
            <a:endParaRPr lang="en-AU"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Given the differences in health services governance, structures, and models of care across Australia, the way health data is entered, collected, and interpreted may be challenging to assimilate. Engagement with jurisdiction health departments, Primary Health Networks and other providers of SRH services will be crucial to inform and facilitate SRH data development and ensure reporting mechanisms are appropriate and fit-for-purpose for end-users.</a:t>
            </a:r>
            <a:endParaRPr lang="en-GB"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As noted in section 1, the AIHW is committed to the implementation of the Framework for Governance of Indigenous Data including the 4 guiding principles outlined below as well as ensuring that our commitments to the 4 Priority Reforms under the 2020 National Agreement on Closing the Gap are realised in implementing the framework and data strategy (NIAA 2024; NIAA 2020).</a:t>
            </a:r>
            <a:endParaRPr lang="en-GB" sz="1200" kern="1200">
              <a:solidFill>
                <a:schemeClr val="tx1"/>
              </a:solidFill>
              <a:effectLst/>
              <a:latin typeface="+mn-lt"/>
              <a:ea typeface="+mn-ea"/>
              <a:cs typeface="+mn-cs"/>
            </a:endParaRPr>
          </a:p>
          <a:p>
            <a:endParaRPr lang="en-AU"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Ongoing stakeholder and community engagement across the data lifecycle will guide AIHW’s implementation of the SRH work program, by:</a:t>
            </a:r>
            <a:endParaRPr lang="en-GB" sz="1200" kern="1200">
              <a:solidFill>
                <a:schemeClr val="tx1"/>
              </a:solidFill>
              <a:effectLst/>
              <a:latin typeface="+mn-lt"/>
              <a:ea typeface="+mn-ea"/>
              <a:cs typeface="+mn-cs"/>
            </a:endParaRPr>
          </a:p>
          <a:p>
            <a:pPr lvl="0"/>
            <a:r>
              <a:rPr lang="en-AU" sz="1200" kern="1200">
                <a:solidFill>
                  <a:schemeClr val="tx1"/>
                </a:solidFill>
                <a:effectLst/>
                <a:latin typeface="+mn-lt"/>
                <a:ea typeface="+mn-ea"/>
                <a:cs typeface="+mn-cs"/>
              </a:rPr>
              <a:t>partnering with communities, including First Nations people and other priority populations,</a:t>
            </a:r>
            <a:endParaRPr lang="en-GB" sz="1200" kern="1200">
              <a:solidFill>
                <a:schemeClr val="tx1"/>
              </a:solidFill>
              <a:effectLst/>
              <a:latin typeface="+mn-lt"/>
              <a:ea typeface="+mn-ea"/>
              <a:cs typeface="+mn-cs"/>
            </a:endParaRPr>
          </a:p>
          <a:p>
            <a:pPr lvl="0"/>
            <a:r>
              <a:rPr lang="en-AU" sz="1200" kern="1200">
                <a:solidFill>
                  <a:schemeClr val="tx1"/>
                </a:solidFill>
                <a:effectLst/>
                <a:latin typeface="+mn-lt"/>
                <a:ea typeface="+mn-ea"/>
                <a:cs typeface="+mn-cs"/>
              </a:rPr>
              <a:t>* building data-related capabilities with and for key stakeholders,</a:t>
            </a:r>
            <a:endParaRPr lang="en-GB" sz="1200" kern="1200">
              <a:solidFill>
                <a:schemeClr val="tx1"/>
              </a:solidFill>
              <a:effectLst/>
              <a:latin typeface="+mn-lt"/>
              <a:ea typeface="+mn-ea"/>
              <a:cs typeface="+mn-cs"/>
            </a:endParaRPr>
          </a:p>
          <a:p>
            <a:pPr lvl="0"/>
            <a:r>
              <a:rPr lang="en-AU" sz="1200" kern="1200">
                <a:solidFill>
                  <a:schemeClr val="tx1"/>
                </a:solidFill>
                <a:effectLst/>
                <a:latin typeface="+mn-lt"/>
                <a:ea typeface="+mn-ea"/>
                <a:cs typeface="+mn-cs"/>
              </a:rPr>
              <a:t>* providing knowledge of data assets, and</a:t>
            </a:r>
            <a:endParaRPr lang="en-GB" sz="1200" kern="1200">
              <a:solidFill>
                <a:schemeClr val="tx1"/>
              </a:solidFill>
              <a:effectLst/>
              <a:latin typeface="+mn-lt"/>
              <a:ea typeface="+mn-ea"/>
              <a:cs typeface="+mn-cs"/>
            </a:endParaRPr>
          </a:p>
          <a:p>
            <a:r>
              <a:rPr lang="en-AU"/>
              <a:t>*</a:t>
            </a:r>
            <a:r>
              <a:rPr lang="en-AU" sz="1200" kern="1200">
                <a:solidFill>
                  <a:schemeClr val="tx1"/>
                </a:solidFill>
                <a:effectLst/>
                <a:latin typeface="+mn-lt"/>
                <a:ea typeface="+mn-ea"/>
                <a:cs typeface="+mn-cs"/>
              </a:rPr>
              <a:t>building an inclusive data system.</a:t>
            </a:r>
            <a:endParaRPr lang="en-AU" sz="1200" kern="1200">
              <a:solidFill>
                <a:schemeClr val="tx1"/>
              </a:solidFill>
              <a:effectLst/>
              <a:latin typeface="+mn-lt"/>
            </a:endParaRPr>
          </a:p>
          <a:p>
            <a:pPr marL="171450" lvl="0" indent="-171450">
              <a:buFont typeface="Arial" panose="020B0604020202020204" pitchFamily="34" charset="0"/>
              <a:buChar char="•"/>
            </a:pPr>
            <a:endParaRPr lang="en-AU" sz="1200" kern="1200">
              <a:solidFill>
                <a:schemeClr val="tx1"/>
              </a:solidFill>
              <a:effectLst/>
              <a:latin typeface="+mn-lt"/>
              <a:ea typeface="+mn-ea"/>
              <a:cs typeface="+mn-cs"/>
            </a:endParaRPr>
          </a:p>
          <a:p>
            <a:pPr fontAlgn="base"/>
            <a:r>
              <a:rPr lang="en-AU" sz="1200" kern="1200">
                <a:solidFill>
                  <a:schemeClr val="tx1"/>
                </a:solidFill>
                <a:effectLst/>
                <a:latin typeface="+mn-lt"/>
                <a:ea typeface="+mn-ea"/>
                <a:cs typeface="+mn-cs"/>
              </a:rPr>
              <a:t>The AIHW will establish additional trust-based partnerships and work with communities and key stakeholders to implement the framework and data strategy, promoting and developing meaningful engagement processes that include people with lived experience. </a:t>
            </a:r>
            <a:endParaRPr lang="en-GB" sz="1200" kern="1200">
              <a:solidFill>
                <a:schemeClr val="tx1"/>
              </a:solidFill>
              <a:effectLst/>
              <a:latin typeface="+mn-lt"/>
              <a:ea typeface="+mn-ea"/>
              <a:cs typeface="+mn-cs"/>
            </a:endParaRPr>
          </a:p>
          <a:p>
            <a:endParaRPr lang="en-AU"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The AIHW welcomes guidance through this consultation process on data stewardship and guidance for ongoing stakeholder engagement to ensure rigour, accuracy and inclusivity in our measurement and reporting data about access and equity to SRH in Australia. </a:t>
            </a:r>
            <a:endParaRPr lang="en-GB"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5A8C8E13-8B45-46C8-BA7E-586148A429C1}" type="slidenum">
              <a:rPr lang="en-AU" smtClean="0"/>
              <a:t>17</a:t>
            </a:fld>
            <a:endParaRPr lang="en-AU"/>
          </a:p>
        </p:txBody>
      </p:sp>
    </p:spTree>
    <p:extLst>
      <p:ext uri="{BB962C8B-B14F-4D97-AF65-F5344CB8AC3E}">
        <p14:creationId xmlns:p14="http://schemas.microsoft.com/office/powerpoint/2010/main" val="2713449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a:solidFill>
                  <a:schemeClr val="tx1"/>
                </a:solidFill>
                <a:effectLst/>
                <a:latin typeface="+mn-lt"/>
                <a:ea typeface="+mn-ea"/>
                <a:cs typeface="+mn-cs"/>
              </a:rPr>
              <a:t>Public consultation is a valuable and important opportunity to help shape the direction of the framework and strategy. </a:t>
            </a:r>
          </a:p>
          <a:p>
            <a:endParaRPr lang="en-GB"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The public consultation will be open until </a:t>
            </a:r>
            <a:r>
              <a:rPr lang="en-AU" sz="1200" b="1" kern="1200">
                <a:solidFill>
                  <a:schemeClr val="tx1"/>
                </a:solidFill>
                <a:effectLst/>
                <a:latin typeface="+mn-lt"/>
                <a:ea typeface="+mn-ea"/>
                <a:cs typeface="+mn-cs"/>
              </a:rPr>
              <a:t>2 November 2025</a:t>
            </a:r>
            <a:r>
              <a:rPr lang="en-AU" sz="1200" kern="1200">
                <a:solidFill>
                  <a:schemeClr val="tx1"/>
                </a:solidFill>
                <a:effectLst/>
                <a:latin typeface="+mn-lt"/>
                <a:ea typeface="+mn-ea"/>
                <a:cs typeface="+mn-cs"/>
              </a:rPr>
              <a:t> and feedback can be submitted via the online </a:t>
            </a:r>
            <a:r>
              <a:rPr lang="en-AU" sz="1200" kern="1200">
                <a:solidFill>
                  <a:schemeClr val="tx1"/>
                </a:solidFill>
                <a:effectLst/>
                <a:highlight>
                  <a:srgbClr val="FFFF00"/>
                </a:highlight>
                <a:latin typeface="+mn-lt"/>
                <a:ea typeface="+mn-ea"/>
                <a:cs typeface="+mn-cs"/>
              </a:rPr>
              <a:t>portal [LINK]. </a:t>
            </a:r>
            <a:r>
              <a:rPr lang="en-AU" sz="1200" kern="1200">
                <a:solidFill>
                  <a:schemeClr val="tx1"/>
                </a:solidFill>
                <a:effectLst/>
                <a:latin typeface="+mn-lt"/>
                <a:ea typeface="+mn-ea"/>
                <a:cs typeface="+mn-cs"/>
              </a:rPr>
              <a:t>The AIHW will consider all submissions received.</a:t>
            </a:r>
          </a:p>
          <a:p>
            <a:endParaRPr lang="en-GB"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Feedback is particularly sought on:</a:t>
            </a:r>
            <a:endParaRPr lang="en-GB" sz="1200" kern="1200">
              <a:solidFill>
                <a:schemeClr val="tx1"/>
              </a:solidFill>
              <a:effectLst/>
              <a:latin typeface="+mn-lt"/>
              <a:ea typeface="+mn-ea"/>
              <a:cs typeface="+mn-cs"/>
            </a:endParaRPr>
          </a:p>
          <a:p>
            <a:pPr lvl="0"/>
            <a:r>
              <a:rPr lang="en-AU" sz="1200" kern="1200">
                <a:solidFill>
                  <a:schemeClr val="tx1"/>
                </a:solidFill>
                <a:effectLst/>
                <a:latin typeface="+mn-lt"/>
                <a:ea typeface="+mn-ea"/>
                <a:cs typeface="+mn-cs"/>
              </a:rPr>
              <a:t>* The framework components and how they are arranged, including ensuring inclusivity and prioritisation of key elements</a:t>
            </a:r>
            <a:endParaRPr lang="en-GB" sz="1200" kern="1200">
              <a:solidFill>
                <a:schemeClr val="tx1"/>
              </a:solidFill>
              <a:effectLst/>
              <a:latin typeface="+mn-lt"/>
              <a:ea typeface="+mn-ea"/>
              <a:cs typeface="+mn-cs"/>
            </a:endParaRPr>
          </a:p>
          <a:p>
            <a:pPr lvl="0"/>
            <a:r>
              <a:rPr lang="en-AU" sz="1200" kern="1200">
                <a:solidFill>
                  <a:schemeClr val="tx1"/>
                </a:solidFill>
                <a:effectLst/>
                <a:latin typeface="+mn-lt"/>
                <a:ea typeface="+mn-ea"/>
                <a:cs typeface="+mn-cs"/>
              </a:rPr>
              <a:t>* Areas of measurement and data processes proposed in the data strategy</a:t>
            </a:r>
            <a:endParaRPr lang="en-GB" sz="1200" kern="1200">
              <a:solidFill>
                <a:schemeClr val="tx1"/>
              </a:solidFill>
              <a:effectLst/>
              <a:latin typeface="+mn-lt"/>
              <a:ea typeface="+mn-ea"/>
              <a:cs typeface="+mn-cs"/>
            </a:endParaRPr>
          </a:p>
          <a:p>
            <a:pPr lvl="0"/>
            <a:r>
              <a:rPr lang="en-AU" sz="1200" kern="1200">
                <a:solidFill>
                  <a:schemeClr val="tx1"/>
                </a:solidFill>
                <a:effectLst/>
                <a:latin typeface="+mn-lt"/>
                <a:ea typeface="+mn-ea"/>
                <a:cs typeface="+mn-cs"/>
              </a:rPr>
              <a:t>* Data sources (existing and in development) that could be included in reporting under the framework and strategy</a:t>
            </a:r>
            <a:endParaRPr lang="en-GB" sz="1200" kern="1200">
              <a:solidFill>
                <a:schemeClr val="tx1"/>
              </a:solidFill>
              <a:effectLst/>
              <a:latin typeface="+mn-lt"/>
              <a:ea typeface="+mn-ea"/>
              <a:cs typeface="+mn-cs"/>
            </a:endParaRPr>
          </a:p>
          <a:p>
            <a:pPr lvl="0"/>
            <a:r>
              <a:rPr lang="en-AU" sz="1200" kern="1200">
                <a:solidFill>
                  <a:schemeClr val="tx1"/>
                </a:solidFill>
                <a:effectLst/>
                <a:latin typeface="+mn-lt"/>
                <a:ea typeface="+mn-ea"/>
                <a:cs typeface="+mn-cs"/>
              </a:rPr>
              <a:t>* Data stewardship and guidance for ongoing stakeholder engagement to support the process.</a:t>
            </a:r>
            <a:endParaRPr lang="en-GB" sz="1200" kern="1200">
              <a:solidFill>
                <a:schemeClr val="tx1"/>
              </a:solidFill>
              <a:effectLst/>
              <a:latin typeface="+mn-lt"/>
              <a:ea typeface="+mn-ea"/>
              <a:cs typeface="+mn-cs"/>
            </a:endParaRPr>
          </a:p>
          <a:p>
            <a:endParaRPr lang="en-US"/>
          </a:p>
          <a:p>
            <a:r>
              <a:rPr lang="en-AU" sz="1200" b="0" kern="1200">
                <a:solidFill>
                  <a:schemeClr val="tx1"/>
                </a:solidFill>
                <a:effectLst/>
                <a:latin typeface="+mn-lt"/>
                <a:ea typeface="+mn-ea"/>
                <a:cs typeface="+mn-cs"/>
              </a:rPr>
              <a:t>Some questions to consider for specific feedback include:</a:t>
            </a:r>
            <a:endParaRPr lang="en-GB" sz="1200" b="0" kern="1200">
              <a:solidFill>
                <a:schemeClr val="tx1"/>
              </a:solidFill>
              <a:effectLst/>
              <a:latin typeface="+mn-lt"/>
              <a:ea typeface="+mn-ea"/>
              <a:cs typeface="+mn-cs"/>
            </a:endParaRPr>
          </a:p>
          <a:p>
            <a:r>
              <a:rPr lang="en-AU" sz="1200" kern="1200">
                <a:solidFill>
                  <a:schemeClr val="tx1"/>
                </a:solidFill>
                <a:effectLst/>
                <a:latin typeface="+mn-lt"/>
                <a:ea typeface="+mn-ea"/>
                <a:cs typeface="+mn-cs"/>
              </a:rPr>
              <a:t>* How well do you think this draft framework and data strategy will address your SRH data questions/needs?</a:t>
            </a:r>
            <a:endParaRPr lang="en-GB"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 What are your recommendations for future priority areas of focus?</a:t>
            </a:r>
            <a:endParaRPr lang="en-GB"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 How easy was it to understand the draft framework and data strategy, and why?</a:t>
            </a:r>
            <a:endParaRPr lang="en-GB"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 How clear are the overall goals and proposed actions of the draft framework and data strategy respectively?</a:t>
            </a:r>
            <a:endParaRPr lang="en-GB"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 Please suggest alternatives if improvements are needed for specific terminology in the draft framework and data strategy</a:t>
            </a:r>
            <a:endParaRPr lang="en-GB" sz="1200" kern="1200">
              <a:solidFill>
                <a:schemeClr val="tx1"/>
              </a:solidFill>
              <a:effectLst/>
              <a:latin typeface="+mn-lt"/>
              <a:ea typeface="+mn-ea"/>
              <a:cs typeface="+mn-cs"/>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a:solidFill>
                  <a:schemeClr val="tx1"/>
                </a:solidFill>
                <a:effectLst/>
                <a:latin typeface="+mn-lt"/>
                <a:ea typeface="+mn-ea"/>
                <a:cs typeface="+mn-cs"/>
              </a:rPr>
              <a:t>After the public consultation, the AIHW will finalise the framework and strategy. The next phase will focus on data development activities and developing regular reporting mechanisms. The first annual report will be released publicly in mid-2026. </a:t>
            </a:r>
            <a:endParaRPr lang="en-GB"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5A8C8E13-8B45-46C8-BA7E-586148A429C1}" type="slidenum">
              <a:rPr lang="en-AU" smtClean="0"/>
              <a:t>18</a:t>
            </a:fld>
            <a:endParaRPr lang="en-AU"/>
          </a:p>
        </p:txBody>
      </p:sp>
    </p:spTree>
    <p:extLst>
      <p:ext uri="{BB962C8B-B14F-4D97-AF65-F5344CB8AC3E}">
        <p14:creationId xmlns:p14="http://schemas.microsoft.com/office/powerpoint/2010/main" val="3324652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a:solidFill>
                  <a:schemeClr val="tx1"/>
                </a:solidFill>
                <a:effectLst/>
                <a:latin typeface="+mn-lt"/>
                <a:ea typeface="+mn-ea"/>
                <a:cs typeface="+mn-cs"/>
              </a:rPr>
              <a:t>Introducing the SRH work plan</a:t>
            </a:r>
          </a:p>
          <a:p>
            <a:endParaRPr lang="en-AU"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Improved health outcomes for all people in Australia will be gained by strengthening the evidence base that informs decision making in and for the health system. Accurate and responsive data is needed that makes visible the complex and evolving SRH concerns and priorities of diverse people within and between groups around the country.</a:t>
            </a:r>
            <a:endParaRPr lang="en-GB" sz="1200" kern="1200">
              <a:solidFill>
                <a:schemeClr val="tx1"/>
              </a:solidFill>
              <a:effectLst/>
              <a:latin typeface="+mn-lt"/>
              <a:ea typeface="+mn-ea"/>
              <a:cs typeface="+mn-cs"/>
            </a:endParaRPr>
          </a:p>
          <a:p>
            <a:endParaRPr lang="en-AU"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Existing data is inadequate for effectively identifying and monitoring the evolving health needs for many in Australia. As part of the SRH data strategy and in reporting, the AIHW will work to develop and improve disaggregation categories.</a:t>
            </a:r>
            <a:endParaRPr lang="en-AU" sz="1200" kern="1200">
              <a:solidFill>
                <a:schemeClr val="tx1"/>
              </a:solidFill>
              <a:effectLst/>
              <a:latin typeface="+mn-lt"/>
            </a:endParaRPr>
          </a:p>
          <a:p>
            <a:endParaRPr lang="en-AU"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Sexual and reproductive health is inclusive of many health issues experienced by people of all sexes and genders. Improved health outcomes for all people in Australia will be gained by ensuring the evidence base that informs decision making in and for the health system considers sex, gender, variations of sex characteristics and sexual orientation (NHMRC 2024). The standard for sex, gender, variations of sex characteristics and sexual orientation variables from the Australian Bureau of Statistics (ABS) standardises the collection and dissemination of data and will guide the data reporting and collection of the AIHW in relation to SRH (ABS 2021). </a:t>
            </a:r>
            <a:endParaRPr lang="en-GB" sz="1200" kern="1200">
              <a:solidFill>
                <a:schemeClr val="tx1"/>
              </a:solidFill>
              <a:effectLst/>
              <a:latin typeface="+mn-lt"/>
              <a:ea typeface="+mn-ea"/>
              <a:cs typeface="+mn-cs"/>
            </a:endParaRPr>
          </a:p>
          <a:p>
            <a:endParaRPr lang="en-AU"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The AIHW recognises that the priority topics identified for the first phase of this workplan are focused primarily on SRH experiences typically associated with female sex characteristics.</a:t>
            </a:r>
            <a:endParaRPr lang="en-GB" sz="1200" kern="1200">
              <a:solidFill>
                <a:schemeClr val="tx1"/>
              </a:solidFill>
              <a:effectLst/>
              <a:latin typeface="+mn-lt"/>
              <a:ea typeface="+mn-ea"/>
              <a:cs typeface="+mn-cs"/>
            </a:endParaRPr>
          </a:p>
          <a:p>
            <a:endParaRPr lang="en-GB"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For Aboriginal and Torres Strait Islander (First Nations) people, good health is more than the absence of disease or illness; it is a holistic concept that includes physical, social, emotional, cultural, and spiritual wellbeing, for both the individual and the community. This framework and data strategy seeks to reflect this and highlight SRH experiences of First Nations people, including in settings including Aboriginal Community Controlled Health Organisations (</a:t>
            </a:r>
            <a:r>
              <a:rPr lang="en-AU"/>
              <a:t>ACCHOs</a:t>
            </a:r>
            <a:r>
              <a:rPr lang="en-AU" sz="1200" kern="1200">
                <a:solidFill>
                  <a:schemeClr val="tx1"/>
                </a:solidFill>
                <a:effectLst/>
                <a:latin typeface="+mn-lt"/>
                <a:ea typeface="+mn-ea"/>
                <a:cs typeface="+mn-cs"/>
              </a:rPr>
              <a:t>) and other health services. </a:t>
            </a:r>
            <a:r>
              <a:rPr lang="en-GB" sz="1200" kern="1200">
                <a:solidFill>
                  <a:schemeClr val="tx1"/>
                </a:solidFill>
                <a:effectLst/>
                <a:latin typeface="+mn-lt"/>
                <a:ea typeface="+mn-ea"/>
                <a:cs typeface="+mn-cs"/>
              </a:rPr>
              <a:t>The AIHW already has trusted partnerships with First Nations communities, organisations and other stakeholders.</a:t>
            </a:r>
            <a:r>
              <a:rPr lang="en-GB">
                <a:effectLst/>
              </a:rPr>
              <a:t> </a:t>
            </a:r>
          </a:p>
          <a:p>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a:solidFill>
                  <a:schemeClr val="tx1"/>
                </a:solidFill>
                <a:effectLst/>
                <a:latin typeface="+mn-lt"/>
                <a:ea typeface="+mn-ea"/>
                <a:cs typeface="+mn-cs"/>
              </a:rPr>
              <a:t>As processes and standards around SRH data collection and reporting are developed, the AIHW will strive to ensure that they reflect the diversity of people and their experiences of SRH accurately.</a:t>
            </a:r>
            <a:endParaRPr lang="en-GB" sz="1200" kern="1200">
              <a:solidFill>
                <a:schemeClr val="tx1"/>
              </a:solidFill>
              <a:effectLst/>
              <a:latin typeface="+mn-lt"/>
              <a:ea typeface="+mn-ea"/>
              <a:cs typeface="+mn-cs"/>
            </a:endParaRPr>
          </a:p>
          <a:p>
            <a:endParaRPr lang="en-GB"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5A8C8E13-8B45-46C8-BA7E-586148A429C1}" type="slidenum">
              <a:rPr lang="en-AU" smtClean="0"/>
              <a:t>2</a:t>
            </a:fld>
            <a:endParaRPr lang="en-AU"/>
          </a:p>
        </p:txBody>
      </p:sp>
    </p:spTree>
    <p:extLst>
      <p:ext uri="{BB962C8B-B14F-4D97-AF65-F5344CB8AC3E}">
        <p14:creationId xmlns:p14="http://schemas.microsoft.com/office/powerpoint/2010/main" val="3662820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kern="1200">
                <a:solidFill>
                  <a:schemeClr val="tx1"/>
                </a:solidFill>
                <a:effectLst/>
                <a:latin typeface="+mn-lt"/>
                <a:ea typeface="+mn-ea"/>
                <a:cs typeface="+mn-cs"/>
              </a:rPr>
              <a:t>SRH is complex and evolving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a:solidFill>
                  <a:schemeClr val="tx1"/>
                </a:solidFill>
                <a:effectLst/>
                <a:latin typeface="+mn-lt"/>
                <a:ea typeface="+mn-ea"/>
                <a:cs typeface="+mn-cs"/>
              </a:rPr>
              <a:t>SRH across the life course encompasses a vast range of topics. A key component of the early stages of this project was therefore to define the scope of the work and identify initial priority topics in line with current policy priorities and with significant data gaps.</a:t>
            </a:r>
            <a:endParaRPr lang="en-GB" sz="1200" kern="1200">
              <a:solidFill>
                <a:schemeClr val="tx1"/>
              </a:solidFill>
              <a:effectLst/>
              <a:latin typeface="+mn-lt"/>
              <a:ea typeface="+mn-ea"/>
              <a:cs typeface="+mn-cs"/>
            </a:endParaRPr>
          </a:p>
          <a:p>
            <a:endParaRPr lang="en-US"/>
          </a:p>
          <a:p>
            <a:r>
              <a:rPr lang="en-GB" sz="1200" kern="1200">
                <a:solidFill>
                  <a:schemeClr val="tx1"/>
                </a:solidFill>
                <a:effectLst/>
                <a:latin typeface="+mn-lt"/>
                <a:ea typeface="+mn-ea"/>
                <a:cs typeface="+mn-cs"/>
              </a:rPr>
              <a:t>The framework was developed to apply across all areas of SRH; however, for the data strategy and initial reporting it was necessary to identify initial priority topics to focus data development activities on areas of current policy priority with significant information and data gaps. This was done through early stakeholder consultations and a review of relevant policy priorities and recent Senate inquiries.</a:t>
            </a:r>
            <a:endParaRPr lang="en-US"/>
          </a:p>
        </p:txBody>
      </p:sp>
      <p:sp>
        <p:nvSpPr>
          <p:cNvPr id="4" name="Slide Number Placeholder 3"/>
          <p:cNvSpPr>
            <a:spLocks noGrp="1"/>
          </p:cNvSpPr>
          <p:nvPr>
            <p:ph type="sldNum" sz="quarter" idx="5"/>
          </p:nvPr>
        </p:nvSpPr>
        <p:spPr/>
        <p:txBody>
          <a:bodyPr/>
          <a:lstStyle/>
          <a:p>
            <a:fld id="{5A8C8E13-8B45-46C8-BA7E-586148A429C1}" type="slidenum">
              <a:rPr lang="en-AU" smtClean="0"/>
              <a:t>3</a:t>
            </a:fld>
            <a:endParaRPr lang="en-AU"/>
          </a:p>
        </p:txBody>
      </p:sp>
    </p:spTree>
    <p:extLst>
      <p:ext uri="{BB962C8B-B14F-4D97-AF65-F5344CB8AC3E}">
        <p14:creationId xmlns:p14="http://schemas.microsoft.com/office/powerpoint/2010/main" val="3940786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a:solidFill>
                  <a:schemeClr val="tx1"/>
                </a:solidFill>
                <a:effectLst/>
                <a:latin typeface="+mn-lt"/>
                <a:ea typeface="+mn-ea"/>
                <a:cs typeface="+mn-cs"/>
              </a:rPr>
              <a:t>This work has been directed toward five initial policy priority topics with significant data gaps:</a:t>
            </a:r>
            <a:endParaRPr lang="en-GB" sz="1200" kern="1200">
              <a:solidFill>
                <a:schemeClr val="tx1"/>
              </a:solidFill>
              <a:effectLst/>
              <a:latin typeface="+mn-lt"/>
              <a:ea typeface="+mn-ea"/>
              <a:cs typeface="+mn-cs"/>
            </a:endParaRPr>
          </a:p>
          <a:p>
            <a:pPr lvl="0"/>
            <a:r>
              <a:rPr lang="en-AU" sz="1200" kern="1200">
                <a:solidFill>
                  <a:schemeClr val="tx1"/>
                </a:solidFill>
                <a:effectLst/>
                <a:latin typeface="+mn-lt"/>
                <a:ea typeface="+mn-ea"/>
                <a:cs typeface="+mn-cs"/>
              </a:rPr>
              <a:t>* menstrual disorders, symptoms and related conditions (including endometriosis)</a:t>
            </a:r>
            <a:endParaRPr lang="en-GB" sz="1200" kern="1200">
              <a:solidFill>
                <a:schemeClr val="tx1"/>
              </a:solidFill>
              <a:effectLst/>
              <a:latin typeface="+mn-lt"/>
              <a:ea typeface="+mn-ea"/>
              <a:cs typeface="+mn-cs"/>
            </a:endParaRPr>
          </a:p>
          <a:p>
            <a:pPr lvl="0"/>
            <a:r>
              <a:rPr lang="en-AU" sz="1200" kern="1200">
                <a:solidFill>
                  <a:schemeClr val="tx1"/>
                </a:solidFill>
                <a:effectLst/>
                <a:latin typeface="+mn-lt"/>
                <a:ea typeface="+mn-ea"/>
                <a:cs typeface="+mn-cs"/>
              </a:rPr>
              <a:t>* contraception</a:t>
            </a:r>
            <a:endParaRPr lang="en-GB" sz="1200" kern="1200">
              <a:solidFill>
                <a:schemeClr val="tx1"/>
              </a:solidFill>
              <a:effectLst/>
              <a:latin typeface="+mn-lt"/>
              <a:ea typeface="+mn-ea"/>
              <a:cs typeface="+mn-cs"/>
            </a:endParaRPr>
          </a:p>
          <a:p>
            <a:pPr lvl="0"/>
            <a:r>
              <a:rPr lang="en-AU" sz="1200" kern="1200">
                <a:solidFill>
                  <a:schemeClr val="tx1"/>
                </a:solidFill>
                <a:effectLst/>
                <a:latin typeface="+mn-lt"/>
                <a:ea typeface="+mn-ea"/>
                <a:cs typeface="+mn-cs"/>
              </a:rPr>
              <a:t>* pregnancy loss before 20 weeks’ gestation (including miscarriage)</a:t>
            </a:r>
            <a:endParaRPr lang="en-GB" sz="1200" kern="1200">
              <a:solidFill>
                <a:schemeClr val="tx1"/>
              </a:solidFill>
              <a:effectLst/>
              <a:latin typeface="+mn-lt"/>
              <a:ea typeface="+mn-ea"/>
              <a:cs typeface="+mn-cs"/>
            </a:endParaRPr>
          </a:p>
          <a:p>
            <a:pPr lvl="0"/>
            <a:r>
              <a:rPr lang="en-AU" sz="1200" kern="1200">
                <a:solidFill>
                  <a:schemeClr val="tx1"/>
                </a:solidFill>
                <a:effectLst/>
                <a:latin typeface="+mn-lt"/>
                <a:ea typeface="+mn-ea"/>
                <a:cs typeface="+mn-cs"/>
              </a:rPr>
              <a:t>* termination of pregnancy, also known as abortion</a:t>
            </a:r>
            <a:endParaRPr lang="en-GB" sz="1200" kern="1200">
              <a:solidFill>
                <a:schemeClr val="tx1"/>
              </a:solidFill>
              <a:effectLst/>
              <a:latin typeface="+mn-lt"/>
              <a:ea typeface="+mn-ea"/>
              <a:cs typeface="+mn-cs"/>
            </a:endParaRPr>
          </a:p>
          <a:p>
            <a:pPr marL="0" lvl="0" indent="0">
              <a:buFont typeface="Arial" panose="020B0604020202020204" pitchFamily="34" charset="0"/>
              <a:buNone/>
            </a:pPr>
            <a:r>
              <a:rPr lang="en-AU" sz="1200" kern="1200">
                <a:solidFill>
                  <a:schemeClr val="tx1"/>
                </a:solidFill>
                <a:effectLst/>
                <a:latin typeface="+mn-lt"/>
                <a:ea typeface="+mn-ea"/>
                <a:cs typeface="+mn-cs"/>
              </a:rPr>
              <a:t>* perimenopause and menopause.</a:t>
            </a:r>
          </a:p>
          <a:p>
            <a:pPr marL="171450" lvl="0" indent="-171450">
              <a:buFont typeface="Arial" panose="020B0604020202020204" pitchFamily="34" charset="0"/>
              <a:buChar char="•"/>
            </a:pPr>
            <a:endParaRPr lang="en-AU" sz="1200" kern="1200">
              <a:solidFill>
                <a:schemeClr val="tx1"/>
              </a:solidFill>
              <a:effectLst/>
              <a:latin typeface="+mn-lt"/>
              <a:ea typeface="+mn-ea"/>
              <a:cs typeface="+mn-cs"/>
            </a:endParaRPr>
          </a:p>
          <a:p>
            <a:pPr lvl="0"/>
            <a:r>
              <a:rPr lang="en-AU" sz="1200" b="1" kern="1200">
                <a:solidFill>
                  <a:schemeClr val="tx1"/>
                </a:solidFill>
                <a:effectLst/>
                <a:latin typeface="+mn-lt"/>
                <a:ea typeface="+mn-ea"/>
                <a:cs typeface="+mn-cs"/>
              </a:rPr>
              <a:t>Menstrual disorders, symptoms and related conditions</a:t>
            </a:r>
            <a:r>
              <a:rPr lang="en-AU" sz="1200" kern="1200">
                <a:solidFill>
                  <a:schemeClr val="tx1"/>
                </a:solidFill>
                <a:effectLst/>
                <a:latin typeface="+mn-lt"/>
                <a:ea typeface="+mn-ea"/>
                <a:cs typeface="+mn-cs"/>
              </a:rPr>
              <a:t> includes menstrual disorders, some of their underlying causes, and associated symptoms. Menstrual disorders are disruptions related to the menstrual cycle such as heavy menstrual bleeding and painful periods. These can be due to underlying chronic conditions, such as endometriosis, or their cause may be unknown. People may also experience symptoms that are not only experienced during the menstrual cycle, such as pelvic pain, and may indicate an underlying condition.</a:t>
            </a:r>
            <a:endParaRPr lang="en-GB" sz="1200" kern="1200">
              <a:solidFill>
                <a:schemeClr val="tx1"/>
              </a:solidFill>
              <a:effectLst/>
              <a:latin typeface="+mn-lt"/>
              <a:ea typeface="+mn-ea"/>
              <a:cs typeface="+mn-cs"/>
            </a:endParaRPr>
          </a:p>
          <a:p>
            <a:pPr lvl="0"/>
            <a:endParaRPr lang="en-AU" sz="1200" b="1" kern="1200">
              <a:solidFill>
                <a:schemeClr val="tx1"/>
              </a:solidFill>
              <a:effectLst/>
              <a:latin typeface="+mn-lt"/>
              <a:ea typeface="+mn-ea"/>
              <a:cs typeface="+mn-cs"/>
            </a:endParaRPr>
          </a:p>
          <a:p>
            <a:pPr lvl="0"/>
            <a:r>
              <a:rPr lang="en-AU" sz="1200" b="1" kern="1200">
                <a:solidFill>
                  <a:schemeClr val="tx1"/>
                </a:solidFill>
                <a:effectLst/>
                <a:latin typeface="+mn-lt"/>
                <a:ea typeface="+mn-ea"/>
                <a:cs typeface="+mn-cs"/>
              </a:rPr>
              <a:t>Contraception</a:t>
            </a:r>
            <a:r>
              <a:rPr lang="en-AU" sz="1200" kern="1200">
                <a:solidFill>
                  <a:schemeClr val="tx1"/>
                </a:solidFill>
                <a:effectLst/>
                <a:latin typeface="+mn-lt"/>
                <a:ea typeface="+mn-ea"/>
                <a:cs typeface="+mn-cs"/>
              </a:rPr>
              <a:t>, commonly known as ‘birth control’, or the act of preventing pregnancy using pharmaceutical, procedural or behavioural methods (Bansode et al. 2023). Contraceptives are used by people of diverse genders, sexes and ages to prevent pregnancy, manage hormones (for example, for management of menstrual disorders) and reduce risk of sexually transmitted infections (STI). Access to contraception, and contraceptive choice, is a critical component of universal access to SRH and realisation of reproductive autonomy.</a:t>
            </a:r>
            <a:endParaRPr lang="en-GB" sz="1200" kern="1200">
              <a:solidFill>
                <a:schemeClr val="tx1"/>
              </a:solidFill>
              <a:effectLst/>
              <a:latin typeface="+mn-lt"/>
              <a:ea typeface="+mn-ea"/>
              <a:cs typeface="+mn-cs"/>
            </a:endParaRPr>
          </a:p>
          <a:p>
            <a:pPr lvl="0"/>
            <a:endParaRPr lang="en-AU" sz="1200" b="1" kern="1200">
              <a:solidFill>
                <a:schemeClr val="tx1"/>
              </a:solidFill>
              <a:effectLst/>
              <a:latin typeface="+mn-lt"/>
              <a:ea typeface="+mn-ea"/>
              <a:cs typeface="+mn-cs"/>
            </a:endParaRPr>
          </a:p>
          <a:p>
            <a:pPr lvl="0"/>
            <a:r>
              <a:rPr lang="en-AU" sz="1200" b="1" kern="1200">
                <a:solidFill>
                  <a:schemeClr val="tx1"/>
                </a:solidFill>
                <a:effectLst/>
                <a:latin typeface="+mn-lt"/>
                <a:ea typeface="+mn-ea"/>
                <a:cs typeface="+mn-cs"/>
              </a:rPr>
              <a:t>Pregnancy loss</a:t>
            </a:r>
            <a:r>
              <a:rPr lang="en-AU" sz="1200" kern="1200">
                <a:solidFill>
                  <a:schemeClr val="tx1"/>
                </a:solidFill>
                <a:effectLst/>
                <a:latin typeface="+mn-lt"/>
                <a:ea typeface="+mn-ea"/>
                <a:cs typeface="+mn-cs"/>
              </a:rPr>
              <a:t> is a common reproductive health experience that can have significant physical, emotional, and psychological impacts on all individuals involved in the pregnancy. For the purposes of this work program, pregnancy loss is defined as the unplanned loss of a pregnancy before 20 weeks’ gestation and includes miscarriage as well as other types of pregnancy loss. </a:t>
            </a:r>
            <a:endParaRPr lang="en-GB" sz="1200" kern="1200">
              <a:solidFill>
                <a:schemeClr val="tx1"/>
              </a:solidFill>
              <a:effectLst/>
              <a:latin typeface="+mn-lt"/>
              <a:ea typeface="+mn-ea"/>
              <a:cs typeface="+mn-cs"/>
            </a:endParaRPr>
          </a:p>
          <a:p>
            <a:pPr lvl="0"/>
            <a:endParaRPr lang="en-AU" sz="1200" b="1" kern="1200">
              <a:solidFill>
                <a:schemeClr val="tx1"/>
              </a:solidFill>
              <a:effectLst/>
              <a:latin typeface="+mn-lt"/>
              <a:ea typeface="+mn-ea"/>
              <a:cs typeface="+mn-cs"/>
            </a:endParaRPr>
          </a:p>
          <a:p>
            <a:pPr lvl="0"/>
            <a:r>
              <a:rPr lang="en-AU" sz="1200" b="1" kern="1200">
                <a:solidFill>
                  <a:schemeClr val="tx1"/>
                </a:solidFill>
                <a:effectLst/>
                <a:latin typeface="+mn-lt"/>
                <a:ea typeface="+mn-ea"/>
                <a:cs typeface="+mn-cs"/>
              </a:rPr>
              <a:t>Termination of pregnancy</a:t>
            </a:r>
            <a:r>
              <a:rPr lang="en-AU" sz="1200" kern="1200">
                <a:solidFill>
                  <a:schemeClr val="tx1"/>
                </a:solidFill>
                <a:effectLst/>
                <a:latin typeface="+mn-lt"/>
                <a:ea typeface="+mn-ea"/>
                <a:cs typeface="+mn-cs"/>
              </a:rPr>
              <a:t>, also known as abortion, involves intentionally ending a pregnancy by removal of the embryo or foetus and placenta from the uterus, most often by taking medications or undergoing a surgical procedure (see Appendix G). Termination of pregnancy (TOP) has been decriminalised in all Australian jurisdictions, yet quality TOP care is not universally accessible (Community Affairs References Committee 2023; Vallury et al. 2023).</a:t>
            </a:r>
            <a:endParaRPr lang="en-GB" sz="1200" kern="1200">
              <a:solidFill>
                <a:schemeClr val="tx1"/>
              </a:solidFill>
              <a:effectLst/>
              <a:latin typeface="+mn-lt"/>
              <a:ea typeface="+mn-ea"/>
              <a:cs typeface="+mn-cs"/>
            </a:endParaRPr>
          </a:p>
          <a:p>
            <a:pPr lvl="0"/>
            <a:endParaRPr lang="en-AU" sz="1200" b="1" kern="1200">
              <a:solidFill>
                <a:schemeClr val="tx1"/>
              </a:solidFill>
              <a:effectLst/>
              <a:latin typeface="+mn-lt"/>
              <a:ea typeface="+mn-ea"/>
              <a:cs typeface="+mn-cs"/>
            </a:endParaRPr>
          </a:p>
          <a:p>
            <a:pPr lvl="0"/>
            <a:r>
              <a:rPr lang="en-AU" sz="1200" b="1" kern="1200">
                <a:solidFill>
                  <a:schemeClr val="tx1"/>
                </a:solidFill>
                <a:effectLst/>
                <a:latin typeface="+mn-lt"/>
                <a:ea typeface="+mn-ea"/>
                <a:cs typeface="+mn-cs"/>
              </a:rPr>
              <a:t>Menopause</a:t>
            </a:r>
            <a:r>
              <a:rPr lang="en-AU" sz="1200" kern="1200">
                <a:solidFill>
                  <a:schemeClr val="tx1"/>
                </a:solidFill>
                <a:effectLst/>
                <a:latin typeface="+mn-lt"/>
                <a:ea typeface="+mn-ea"/>
                <a:cs typeface="+mn-cs"/>
              </a:rPr>
              <a:t> occurs when the reproductive capacity of a person ceases, signified by the absence of a menstrual period for one year. Menopause is preceded by </a:t>
            </a:r>
            <a:r>
              <a:rPr lang="en-AU" sz="1200" b="1" kern="1200">
                <a:solidFill>
                  <a:schemeClr val="tx1"/>
                </a:solidFill>
                <a:effectLst/>
                <a:latin typeface="+mn-lt"/>
                <a:ea typeface="+mn-ea"/>
                <a:cs typeface="+mn-cs"/>
              </a:rPr>
              <a:t>perimenopause</a:t>
            </a:r>
            <a:r>
              <a:rPr lang="en-AU" sz="1200" kern="1200">
                <a:solidFill>
                  <a:schemeClr val="tx1"/>
                </a:solidFill>
                <a:effectLst/>
                <a:latin typeface="+mn-lt"/>
                <a:ea typeface="+mn-ea"/>
                <a:cs typeface="+mn-cs"/>
              </a:rPr>
              <a:t> – a time characterised by changes in menstrual period frequency and regularity, the onset of oestrogen deficiency symptoms, and physical changes to the body and it’s functioning – which typically lasts 4 or more years (AMS 2022). Understandings of experiences, impacts and barriers to care are limited.</a:t>
            </a: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endParaRPr lang="en-GB" sz="1200" kern="1200">
              <a:solidFill>
                <a:schemeClr val="tx1"/>
              </a:solidFill>
              <a:effectLst/>
              <a:latin typeface="+mn-lt"/>
              <a:ea typeface="+mn-ea"/>
              <a:cs typeface="+mn-cs"/>
            </a:endParaRPr>
          </a:p>
          <a:p>
            <a:endParaRPr lang="en-GB"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These health concerns interact across different stages of life and can have a significant impact on a person’s physical and mental health. Events occurring earlier in life, such as age at menarche, also impact on experiences later in life. For example, having the first menstrual period before 11 years of age is strongly associated with onset of menopause prior to age 45, endometriosis is associated with 1.8 times the rate of pregnancy loss compared with those without endometriosis, and people who have a history of recurrent pregnancy loss  and/or stillbirth have a higher risk of experiencing premature or early menopause (Huang et al. 2020; Liang et al. 2023; Mishra et al. 2017). These events are also related to broader health issues such as infertility, chronic pain and poorer mental health.</a:t>
            </a:r>
            <a:endParaRPr lang="en-GB" sz="1200" kern="1200">
              <a:solidFill>
                <a:schemeClr val="tx1"/>
              </a:solidFill>
              <a:effectLst/>
              <a:latin typeface="+mn-lt"/>
              <a:ea typeface="+mn-ea"/>
              <a:cs typeface="+mn-cs"/>
            </a:endParaRP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These initial priority topics represent a starting point for the data strategy and reporting, with the intention to expand them over time to include other important areas of SRH. </a:t>
            </a:r>
            <a:endParaRPr lang="en-US"/>
          </a:p>
        </p:txBody>
      </p:sp>
      <p:sp>
        <p:nvSpPr>
          <p:cNvPr id="4" name="Slide Number Placeholder 3"/>
          <p:cNvSpPr>
            <a:spLocks noGrp="1"/>
          </p:cNvSpPr>
          <p:nvPr>
            <p:ph type="sldNum" sz="quarter" idx="5"/>
          </p:nvPr>
        </p:nvSpPr>
        <p:spPr/>
        <p:txBody>
          <a:bodyPr/>
          <a:lstStyle/>
          <a:p>
            <a:fld id="{5A8C8E13-8B45-46C8-BA7E-586148A429C1}" type="slidenum">
              <a:rPr lang="en-AU" smtClean="0"/>
              <a:t>4</a:t>
            </a:fld>
            <a:endParaRPr lang="en-AU"/>
          </a:p>
        </p:txBody>
      </p:sp>
    </p:spTree>
    <p:extLst>
      <p:ext uri="{BB962C8B-B14F-4D97-AF65-F5344CB8AC3E}">
        <p14:creationId xmlns:p14="http://schemas.microsoft.com/office/powerpoint/2010/main" val="43193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a:solidFill>
                  <a:schemeClr val="tx1"/>
                </a:solidFill>
                <a:effectLst/>
                <a:latin typeface="+mn-lt"/>
                <a:ea typeface="+mn-ea"/>
                <a:cs typeface="+mn-cs"/>
              </a:rPr>
              <a:t>The framework and data strategy have been informed by a review of available literature, the current data landscape and consultation with a diverse range of stakeholders. These include Australian Government and state and territory government agencies, policymakers, researchers, service planners, service administrators, peak bodies and advocates, health-care providers, people with lived experience, and community/not-for-profit organisations. Consultations included workshops, one-on-one meetings and engagement with existing advisory groups and committees.</a:t>
            </a:r>
            <a:endParaRPr lang="en-US"/>
          </a:p>
          <a:p>
            <a:endParaRPr lang="en-AU"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Topic overview reports were developed for each of the 5 initial priority topics. These included reviews of the literature and the data landscape, including data gaps</a:t>
            </a:r>
            <a:r>
              <a:rPr lang="en-GB" sz="1200" kern="1200">
                <a:solidFill>
                  <a:schemeClr val="tx1"/>
                </a:solidFill>
                <a:effectLst/>
                <a:latin typeface="+mn-lt"/>
                <a:ea typeface="+mn-ea"/>
                <a:cs typeface="+mn-cs"/>
              </a:rPr>
              <a:t>. </a:t>
            </a:r>
            <a:r>
              <a:rPr lang="en-AU" sz="1200" kern="1200">
                <a:solidFill>
                  <a:schemeClr val="tx1"/>
                </a:solidFill>
                <a:effectLst/>
                <a:latin typeface="+mn-lt"/>
                <a:ea typeface="+mn-ea"/>
                <a:cs typeface="+mn-cs"/>
              </a:rPr>
              <a:t>The stakeholder consultation process led to a refined list of critical data gaps and priorities for data development that have directly informed the development of the data strategy</a:t>
            </a:r>
            <a:r>
              <a:rPr lang="en-GB" sz="1200" kern="120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5A8C8E13-8B45-46C8-BA7E-586148A429C1}" type="slidenum">
              <a:rPr lang="en-AU" smtClean="0"/>
              <a:t>5</a:t>
            </a:fld>
            <a:endParaRPr lang="en-AU"/>
          </a:p>
        </p:txBody>
      </p:sp>
    </p:spTree>
    <p:extLst>
      <p:ext uri="{BB962C8B-B14F-4D97-AF65-F5344CB8AC3E}">
        <p14:creationId xmlns:p14="http://schemas.microsoft.com/office/powerpoint/2010/main" val="2852076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a:solidFill>
                  <a:schemeClr val="tx1"/>
                </a:solidFill>
                <a:effectLst/>
                <a:latin typeface="+mn-lt"/>
                <a:ea typeface="+mn-ea"/>
                <a:cs typeface="+mn-cs"/>
              </a:rPr>
              <a:t>Consultations and stakeholder </a:t>
            </a:r>
            <a:r>
              <a:rPr lang="en-AU" b="1"/>
              <a:t>engagement</a:t>
            </a:r>
            <a:endParaRPr lang="en-AU" sz="1200" b="1" kern="1200">
              <a:solidFill>
                <a:schemeClr val="tx1"/>
              </a:solidFill>
              <a:effectLst/>
              <a:latin typeface="+mn-lt"/>
              <a:ea typeface="+mn-ea"/>
              <a:cs typeface="+mn-cs"/>
            </a:endParaRPr>
          </a:p>
          <a:p>
            <a:endParaRPr lang="en-AU"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The draft framework and data strategy have been informed by reviews of the literature and data landscape as well as initial stakeholder consultations. </a:t>
            </a:r>
            <a:endParaRPr lang="en-GB"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These consultations have included Australian Government and state and territory government agencies, policymakers, researchers, service planners, service administrators, peak bodies and advocates, health-care providers, people with lived experience, and community/not-for-profit organisations. Consultations included workshops, one-on-one meetings and engagement with existing advisory groups and committees.</a:t>
            </a:r>
            <a:endParaRPr lang="en-GB" sz="1200" kern="1200">
              <a:solidFill>
                <a:schemeClr val="tx1"/>
              </a:solidFill>
              <a:effectLst/>
              <a:latin typeface="+mn-lt"/>
              <a:ea typeface="+mn-ea"/>
              <a:cs typeface="+mn-cs"/>
            </a:endParaRPr>
          </a:p>
          <a:p>
            <a:endParaRPr lang="en-US"/>
          </a:p>
          <a:p>
            <a:r>
              <a:rPr lang="en-AU" sz="1200" kern="1200">
                <a:solidFill>
                  <a:schemeClr val="tx1"/>
                </a:solidFill>
                <a:effectLst/>
                <a:latin typeface="+mn-lt"/>
                <a:ea typeface="+mn-ea"/>
                <a:cs typeface="+mn-cs"/>
              </a:rPr>
              <a:t>The AIHW has engaged with a broad range of stakeholders to inform development of the draft framework and data strategy. Broad and ongoing stakeholder engagement is central to ensuring that the framework and data strategy deliver data and information that meet the needs of stakeholders.</a:t>
            </a:r>
            <a:endParaRPr lang="en-GB" sz="1200" kern="1200">
              <a:solidFill>
                <a:schemeClr val="tx1"/>
              </a:solidFill>
              <a:effectLst/>
              <a:latin typeface="+mn-lt"/>
              <a:ea typeface="+mn-ea"/>
              <a:cs typeface="+mn-cs"/>
            </a:endParaRPr>
          </a:p>
          <a:p>
            <a:endParaRPr lang="en-AU"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Throughout the consultation process, stakeholders acknowledged that there is a need for improved, systematic data collection on SRH throughout life for all people in Australia. Stakeholders expressed a need for data to better understand the current state of SRH in Australia, address barriers to access, shed light on people’s needs and experiences, and to improve policy, services and outcomes over time. Other cross-cutting issues raised by stakeholders in the consultations include:</a:t>
            </a:r>
            <a:endParaRPr lang="en-GB" sz="1200" kern="1200">
              <a:solidFill>
                <a:schemeClr val="tx1"/>
              </a:solidFill>
              <a:effectLst/>
              <a:latin typeface="+mn-lt"/>
              <a:ea typeface="+mn-ea"/>
              <a:cs typeface="+mn-cs"/>
            </a:endParaRPr>
          </a:p>
          <a:p>
            <a:pPr lvl="0"/>
            <a:endParaRPr lang="en-AU" sz="1200" b="1" kern="1200">
              <a:solidFill>
                <a:schemeClr val="tx1"/>
              </a:solidFill>
              <a:effectLst/>
              <a:latin typeface="+mn-lt"/>
              <a:ea typeface="+mn-ea"/>
              <a:cs typeface="+mn-cs"/>
            </a:endParaRPr>
          </a:p>
          <a:p>
            <a:pPr lvl="0"/>
            <a:r>
              <a:rPr lang="en-AU" sz="1200" b="1" kern="1200">
                <a:solidFill>
                  <a:schemeClr val="tx1"/>
                </a:solidFill>
                <a:effectLst/>
                <a:latin typeface="+mn-lt"/>
                <a:ea typeface="+mn-ea"/>
                <a:cs typeface="+mn-cs"/>
              </a:rPr>
              <a:t>Financial cost and inconvenience:</a:t>
            </a:r>
            <a:r>
              <a:rPr lang="en-AU" sz="1200" kern="1200">
                <a:solidFill>
                  <a:schemeClr val="tx1"/>
                </a:solidFill>
                <a:effectLst/>
                <a:latin typeface="+mn-lt"/>
                <a:ea typeface="+mn-ea"/>
                <a:cs typeface="+mn-cs"/>
              </a:rPr>
              <a:t> the out-of-pocket costs and challenges of diagnosis and treatment can be very high, especially if people need to take time off work or travel away from their homes. Cost is anticipated to be a major barrier to access for people, and especially so for priority populations.</a:t>
            </a:r>
            <a:endParaRPr lang="en-GB" sz="1200" kern="1200">
              <a:solidFill>
                <a:schemeClr val="tx1"/>
              </a:solidFill>
              <a:effectLst/>
              <a:latin typeface="+mn-lt"/>
              <a:ea typeface="+mn-ea"/>
              <a:cs typeface="+mn-cs"/>
            </a:endParaRPr>
          </a:p>
          <a:p>
            <a:pPr lvl="0"/>
            <a:endParaRPr lang="en-AU" sz="1200" b="1" kern="1200">
              <a:solidFill>
                <a:schemeClr val="tx1"/>
              </a:solidFill>
              <a:effectLst/>
              <a:latin typeface="+mn-lt"/>
              <a:ea typeface="+mn-ea"/>
              <a:cs typeface="+mn-cs"/>
            </a:endParaRPr>
          </a:p>
          <a:p>
            <a:pPr lvl="0"/>
            <a:r>
              <a:rPr lang="en-AU" sz="1200" b="1" kern="1200">
                <a:solidFill>
                  <a:schemeClr val="tx1"/>
                </a:solidFill>
                <a:effectLst/>
                <a:latin typeface="+mn-lt"/>
                <a:ea typeface="+mn-ea"/>
                <a:cs typeface="+mn-cs"/>
              </a:rPr>
              <a:t>Workforce challenges, limitations and improvements:</a:t>
            </a:r>
            <a:r>
              <a:rPr lang="en-AU" sz="1200" kern="1200">
                <a:solidFill>
                  <a:schemeClr val="tx1"/>
                </a:solidFill>
                <a:effectLst/>
                <a:latin typeface="+mn-lt"/>
                <a:ea typeface="+mn-ea"/>
                <a:cs typeface="+mn-cs"/>
              </a:rPr>
              <a:t> Stakeholders would like data to understand patient experiences within the SRH system, including qualitative data. There is also demand for data that measures workforce training in SRH, and ideally, tracks improvements in SRH literacy and competency – as well as </a:t>
            </a:r>
            <a:r>
              <a:rPr lang="en-AU"/>
              <a:t>scope</a:t>
            </a:r>
            <a:r>
              <a:rPr lang="en-AU" sz="1200" kern="1200">
                <a:solidFill>
                  <a:schemeClr val="tx1"/>
                </a:solidFill>
                <a:effectLst/>
                <a:latin typeface="+mn-lt"/>
                <a:ea typeface="+mn-ea"/>
                <a:cs typeface="+mn-cs"/>
              </a:rPr>
              <a:t> of practice changes to increase workforce capacity.</a:t>
            </a:r>
            <a:endParaRPr lang="en-GB"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5A8C8E13-8B45-46C8-BA7E-586148A429C1}" type="slidenum">
              <a:rPr lang="en-AU" smtClean="0"/>
              <a:t>6</a:t>
            </a:fld>
            <a:endParaRPr lang="en-AU"/>
          </a:p>
        </p:txBody>
      </p:sp>
    </p:spTree>
    <p:extLst>
      <p:ext uri="{BB962C8B-B14F-4D97-AF65-F5344CB8AC3E}">
        <p14:creationId xmlns:p14="http://schemas.microsoft.com/office/powerpoint/2010/main" val="3675775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a:solidFill>
                  <a:schemeClr val="tx1"/>
                </a:solidFill>
                <a:effectLst/>
                <a:latin typeface="+mn-lt"/>
                <a:ea typeface="+mn-ea"/>
                <a:cs typeface="+mn-cs"/>
              </a:rPr>
              <a:t>Guiding principles have been identified as supporting high-quality, evidence-based, and equitable responses to SRH and have been used to guide the development of the framework: </a:t>
            </a:r>
          </a:p>
          <a:p>
            <a:pPr lvl="0"/>
            <a:endParaRPr lang="en-GB" sz="1200" kern="1200">
              <a:solidFill>
                <a:schemeClr val="tx1"/>
              </a:solidFill>
              <a:effectLst/>
              <a:latin typeface="+mn-lt"/>
              <a:ea typeface="+mn-ea"/>
              <a:cs typeface="+mn-cs"/>
            </a:endParaRPr>
          </a:p>
          <a:p>
            <a:pPr lvl="0"/>
            <a:r>
              <a:rPr lang="en-AU" sz="1200" kern="1200">
                <a:solidFill>
                  <a:schemeClr val="tx1"/>
                </a:solidFill>
                <a:effectLst/>
                <a:latin typeface="+mn-lt"/>
                <a:ea typeface="+mn-ea"/>
                <a:cs typeface="+mn-cs"/>
              </a:rPr>
              <a:t>* a human rights framework that acknowledges that all people have the right to enjoy the highest attainable standard of SRH, in line with rights to life, health, privacy, security, education, and freedom from discrimination and torture (OHCHR 2025; Melville and Corbin 2024). </a:t>
            </a:r>
            <a:endParaRPr lang="en-GB" sz="1200" kern="1200">
              <a:solidFill>
                <a:schemeClr val="tx1"/>
              </a:solidFill>
              <a:effectLst/>
              <a:latin typeface="+mn-lt"/>
              <a:ea typeface="+mn-ea"/>
              <a:cs typeface="+mn-cs"/>
            </a:endParaRPr>
          </a:p>
          <a:p>
            <a:pPr lvl="0"/>
            <a:endParaRPr lang="en-AU" sz="1200" kern="1200">
              <a:solidFill>
                <a:schemeClr val="tx1"/>
              </a:solidFill>
              <a:effectLst/>
              <a:latin typeface="+mn-lt"/>
              <a:ea typeface="+mn-ea"/>
              <a:cs typeface="+mn-cs"/>
            </a:endParaRPr>
          </a:p>
          <a:p>
            <a:pPr lvl="0"/>
            <a:r>
              <a:rPr lang="en-AU" sz="1200" kern="1200">
                <a:solidFill>
                  <a:schemeClr val="tx1"/>
                </a:solidFill>
                <a:effectLst/>
                <a:latin typeface="+mn-lt"/>
                <a:ea typeface="+mn-ea"/>
                <a:cs typeface="+mn-cs"/>
              </a:rPr>
              <a:t>* a person-centred and life course approach to monitoring that focuses on key aspects of who is and who is not experiencing sexual and reproductive health care and positive outcomes, and when.  </a:t>
            </a:r>
            <a:endParaRPr lang="en-GB" sz="1200" kern="1200">
              <a:solidFill>
                <a:schemeClr val="tx1"/>
              </a:solidFill>
              <a:effectLst/>
              <a:latin typeface="+mn-lt"/>
              <a:ea typeface="+mn-ea"/>
              <a:cs typeface="+mn-cs"/>
            </a:endParaRPr>
          </a:p>
          <a:p>
            <a:pPr lvl="0"/>
            <a:endParaRPr lang="en-AU" sz="1200" kern="1200">
              <a:solidFill>
                <a:schemeClr val="tx1"/>
              </a:solidFill>
              <a:effectLst/>
              <a:latin typeface="+mn-lt"/>
              <a:ea typeface="+mn-ea"/>
              <a:cs typeface="+mn-cs"/>
            </a:endParaRPr>
          </a:p>
          <a:p>
            <a:pPr lvl="0"/>
            <a:r>
              <a:rPr lang="en-AU" sz="1200" kern="1200">
                <a:solidFill>
                  <a:schemeClr val="tx1"/>
                </a:solidFill>
                <a:effectLst/>
                <a:latin typeface="+mn-lt"/>
                <a:ea typeface="+mn-ea"/>
                <a:cs typeface="+mn-cs"/>
              </a:rPr>
              <a:t>* an approach that considers an understanding of health and well-being in relation to SRH conditions, including contributing to data to inform burden of disease estimates for </a:t>
            </a:r>
            <a:r>
              <a:rPr lang="en-AU"/>
              <a:t>SRH</a:t>
            </a:r>
            <a:r>
              <a:rPr lang="en-AU" sz="1200" kern="1200">
                <a:solidFill>
                  <a:schemeClr val="tx1"/>
                </a:solidFill>
                <a:effectLst/>
                <a:latin typeface="+mn-lt"/>
                <a:ea typeface="+mn-ea"/>
                <a:cs typeface="+mn-cs"/>
              </a:rPr>
              <a:t> conditions. </a:t>
            </a:r>
            <a:endParaRPr lang="en-GB" sz="1200" kern="1200">
              <a:solidFill>
                <a:schemeClr val="tx1"/>
              </a:solidFill>
              <a:effectLst/>
              <a:latin typeface="+mn-lt"/>
              <a:ea typeface="+mn-ea"/>
              <a:cs typeface="+mn-cs"/>
            </a:endParaRPr>
          </a:p>
          <a:p>
            <a:pPr lvl="0"/>
            <a:endParaRPr lang="en-AU" sz="1200" kern="1200">
              <a:solidFill>
                <a:schemeClr val="tx1"/>
              </a:solidFill>
              <a:effectLst/>
              <a:latin typeface="+mn-lt"/>
              <a:ea typeface="+mn-ea"/>
              <a:cs typeface="+mn-cs"/>
            </a:endParaRPr>
          </a:p>
          <a:p>
            <a:pPr lvl="0"/>
            <a:r>
              <a:rPr lang="en-AU" sz="1200" kern="1200">
                <a:solidFill>
                  <a:schemeClr val="tx1"/>
                </a:solidFill>
                <a:effectLst/>
                <a:latin typeface="+mn-lt"/>
                <a:ea typeface="+mn-ea"/>
                <a:cs typeface="+mn-cs"/>
              </a:rPr>
              <a:t>* a focus on equity of SRH access and outcomes and service quality, beyond just ‘availability’. </a:t>
            </a:r>
            <a:endParaRPr lang="en-GB" sz="1200" kern="1200">
              <a:solidFill>
                <a:schemeClr val="tx1"/>
              </a:solidFill>
              <a:effectLst/>
              <a:latin typeface="+mn-lt"/>
              <a:ea typeface="+mn-ea"/>
              <a:cs typeface="+mn-cs"/>
            </a:endParaRPr>
          </a:p>
          <a:p>
            <a:pPr lvl="0"/>
            <a:r>
              <a:rPr lang="en-AU" sz="1200" kern="1200">
                <a:solidFill>
                  <a:schemeClr val="tx1"/>
                </a:solidFill>
                <a:effectLst/>
                <a:latin typeface="+mn-lt"/>
                <a:ea typeface="+mn-ea"/>
                <a:cs typeface="+mn-cs"/>
              </a:rPr>
              <a:t>"</a:t>
            </a:r>
            <a:r>
              <a:rPr lang="en-AU" sz="1200" i="1" kern="1200">
                <a:solidFill>
                  <a:schemeClr val="tx1"/>
                </a:solidFill>
                <a:effectLst/>
                <a:latin typeface="+mn-lt"/>
                <a:ea typeface="+mn-ea"/>
                <a:cs typeface="+mn-cs"/>
              </a:rPr>
              <a:t>Equity is the absence of unfair, avoidable, or remediable differences among groups of people, whether those groups are defined socially, economically, demographically, geographically”</a:t>
            </a:r>
            <a:r>
              <a:rPr lang="en-AU" sz="1200" kern="1200">
                <a:solidFill>
                  <a:schemeClr val="tx1"/>
                </a:solidFill>
                <a:effectLst/>
                <a:latin typeface="+mn-lt"/>
                <a:ea typeface="+mn-ea"/>
                <a:cs typeface="+mn-cs"/>
              </a:rPr>
              <a:t> (WHO 2025a).</a:t>
            </a:r>
            <a:endParaRPr lang="en-GB" sz="1200" kern="1200">
              <a:solidFill>
                <a:schemeClr val="tx1"/>
              </a:solidFill>
              <a:effectLst/>
              <a:latin typeface="+mn-lt"/>
              <a:ea typeface="+mn-ea"/>
              <a:cs typeface="+mn-cs"/>
            </a:endParaRPr>
          </a:p>
          <a:p>
            <a:pPr lvl="0"/>
            <a:endParaRPr lang="en-AU" sz="1200" kern="1200">
              <a:solidFill>
                <a:schemeClr val="tx1"/>
              </a:solidFill>
              <a:effectLst/>
              <a:latin typeface="+mn-lt"/>
              <a:ea typeface="+mn-ea"/>
              <a:cs typeface="+mn-cs"/>
            </a:endParaRPr>
          </a:p>
          <a:p>
            <a:pPr lvl="0"/>
            <a:r>
              <a:rPr lang="en-AU" sz="1200" kern="1200">
                <a:solidFill>
                  <a:schemeClr val="tx1"/>
                </a:solidFill>
                <a:effectLst/>
                <a:latin typeface="+mn-lt"/>
                <a:ea typeface="+mn-ea"/>
                <a:cs typeface="+mn-cs"/>
              </a:rPr>
              <a:t>* an approach that considers care delivered with the assistance and support of clinical guidelines, where confidentiality and privacy are trusted and assured, and service- and public-facing feedback mechanisms are functioning for quality improvement and accountability to stakeholders.</a:t>
            </a:r>
            <a:endParaRPr lang="en-GB" sz="1200" kern="1200">
              <a:solidFill>
                <a:schemeClr val="tx1"/>
              </a:solidFill>
              <a:effectLst/>
              <a:latin typeface="+mn-lt"/>
              <a:ea typeface="+mn-ea"/>
              <a:cs typeface="+mn-cs"/>
            </a:endParaRPr>
          </a:p>
          <a:p>
            <a:pPr lvl="0"/>
            <a:endParaRPr lang="en-AU" sz="1200" kern="1200">
              <a:solidFill>
                <a:schemeClr val="tx1"/>
              </a:solidFill>
              <a:effectLst/>
              <a:latin typeface="+mn-lt"/>
              <a:ea typeface="+mn-ea"/>
              <a:cs typeface="+mn-cs"/>
            </a:endParaRPr>
          </a:p>
          <a:p>
            <a:pPr lvl="0"/>
            <a:r>
              <a:rPr lang="en-AU" sz="1200" kern="1200">
                <a:solidFill>
                  <a:schemeClr val="tx1"/>
                </a:solidFill>
                <a:effectLst/>
                <a:latin typeface="+mn-lt"/>
                <a:ea typeface="+mn-ea"/>
                <a:cs typeface="+mn-cs"/>
              </a:rPr>
              <a:t>* a socio-ecological approach that enables measurement of, and exploration of interrelationships between, factors that influence SRH at individual, interpersonal, institutional and broader environmental and policy levels. This includes consideration of the contextual factors that shape SRH in Australia.</a:t>
            </a:r>
            <a:endParaRPr lang="en-GB" sz="1200" kern="1200">
              <a:solidFill>
                <a:schemeClr val="tx1"/>
              </a:solidFill>
              <a:effectLst/>
              <a:latin typeface="+mn-lt"/>
              <a:ea typeface="+mn-ea"/>
              <a:cs typeface="+mn-cs"/>
            </a:endParaRPr>
          </a:p>
          <a:p>
            <a:pPr lvl="0"/>
            <a:endParaRPr lang="en-AU" sz="1200" kern="1200">
              <a:solidFill>
                <a:schemeClr val="tx1"/>
              </a:solidFill>
              <a:effectLst/>
              <a:latin typeface="+mn-lt"/>
              <a:ea typeface="+mn-ea"/>
              <a:cs typeface="+mn-cs"/>
            </a:endParaRPr>
          </a:p>
          <a:p>
            <a:pPr lvl="0"/>
            <a:r>
              <a:rPr lang="en-AU" sz="1200" kern="1200">
                <a:solidFill>
                  <a:schemeClr val="tx1"/>
                </a:solidFill>
                <a:effectLst/>
                <a:latin typeface="+mn-lt"/>
                <a:ea typeface="+mn-ea"/>
                <a:cs typeface="+mn-cs"/>
              </a:rPr>
              <a:t>* an approach that complements and works alongside existing national and global SRH frameworks. The AIHW has aimed to develop a mechanism through which to supplement and fill gaps in existing frameworks, and to bring together priorities, indicators, research and data across the topic areas. </a:t>
            </a:r>
            <a:endParaRPr lang="en-GB" sz="1200" kern="1200">
              <a:solidFill>
                <a:schemeClr val="tx1"/>
              </a:solidFill>
              <a:effectLst/>
              <a:latin typeface="+mn-lt"/>
              <a:ea typeface="+mn-ea"/>
              <a:cs typeface="+mn-cs"/>
            </a:endParaRPr>
          </a:p>
          <a:p>
            <a:pPr lvl="0"/>
            <a:endParaRPr lang="en-AU" sz="1200" kern="1200">
              <a:solidFill>
                <a:schemeClr val="tx1"/>
              </a:solidFill>
              <a:effectLst/>
              <a:latin typeface="+mn-lt"/>
              <a:ea typeface="+mn-ea"/>
              <a:cs typeface="+mn-cs"/>
            </a:endParaRPr>
          </a:p>
          <a:p>
            <a:pPr lvl="0"/>
            <a:r>
              <a:rPr lang="en-AU" sz="1200" kern="1200">
                <a:solidFill>
                  <a:schemeClr val="tx1"/>
                </a:solidFill>
                <a:effectLst/>
                <a:latin typeface="+mn-lt"/>
                <a:ea typeface="+mn-ea"/>
                <a:cs typeface="+mn-cs"/>
              </a:rPr>
              <a:t>* an approach that considers outcomes of the National Agreement on Closing the Gap, including throughout implementation (Department of the Prime Minister and Cabinet 2020).</a:t>
            </a:r>
            <a:endParaRPr lang="en-GB" sz="1200" kern="1200">
              <a:solidFill>
                <a:schemeClr val="tx1"/>
              </a:solidFill>
              <a:effectLst/>
              <a:latin typeface="+mn-lt"/>
              <a:ea typeface="+mn-ea"/>
              <a:cs typeface="+mn-cs"/>
            </a:endParaRPr>
          </a:p>
          <a:p>
            <a:br>
              <a:rPr lang="en-AU" sz="1200" b="1" kern="1200">
                <a:effectLst/>
                <a:cs typeface="+mn-lt"/>
              </a:rPr>
            </a:br>
            <a:endParaRPr lang="en-US"/>
          </a:p>
        </p:txBody>
      </p:sp>
      <p:sp>
        <p:nvSpPr>
          <p:cNvPr id="4" name="Slide Number Placeholder 3"/>
          <p:cNvSpPr>
            <a:spLocks noGrp="1"/>
          </p:cNvSpPr>
          <p:nvPr>
            <p:ph type="sldNum" sz="quarter" idx="5"/>
          </p:nvPr>
        </p:nvSpPr>
        <p:spPr/>
        <p:txBody>
          <a:bodyPr/>
          <a:lstStyle/>
          <a:p>
            <a:fld id="{5A8C8E13-8B45-46C8-BA7E-586148A429C1}" type="slidenum">
              <a:rPr lang="en-AU" smtClean="0"/>
              <a:t>7</a:t>
            </a:fld>
            <a:endParaRPr lang="en-AU"/>
          </a:p>
        </p:txBody>
      </p:sp>
    </p:spTree>
    <p:extLst>
      <p:ext uri="{BB962C8B-B14F-4D97-AF65-F5344CB8AC3E}">
        <p14:creationId xmlns:p14="http://schemas.microsoft.com/office/powerpoint/2010/main" val="4233369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a:solidFill>
                  <a:schemeClr val="tx1"/>
                </a:solidFill>
                <a:effectLst/>
                <a:latin typeface="+mn-lt"/>
                <a:ea typeface="+mn-ea"/>
                <a:cs typeface="+mn-cs"/>
              </a:rPr>
              <a:t>Life course approach </a:t>
            </a:r>
          </a:p>
          <a:p>
            <a:endParaRPr lang="en-AU"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Sexual and reproductive health and wellbeing evolve throughout the course of a person’s life. Taking a life course approach to developing SRH data involves recognising and measuring SRH experiences and access to health care throughout the different stages of development from birth to pre-puberty, to ageing and post-menopause. This approach allows for an understanding of sexual experiences and reproductive intentions and choices, risk, vulnerability, and physiological influences on health outcomes, as well as varying levels of access to health services and information across the course of their lives. A life course approach also means understanding how social, institutional and political contexts shape and gatekeep the pathways available to individuals (Baxter et al. 2022).</a:t>
            </a:r>
            <a:endParaRPr lang="en-AU" sz="1200" kern="1200">
              <a:solidFill>
                <a:schemeClr val="tx1"/>
              </a:solidFill>
              <a:effectLst/>
              <a:latin typeface="+mn-lt"/>
            </a:endParaRPr>
          </a:p>
          <a:p>
            <a:endParaRPr lang="en-GB"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Developing a comprehensive understanding of SRH across the life course is critical for informing the timing and focus of health interventions, policies and services that maximise positive impacts on health. If done well, a life course perspective to data monitoring can facilitate understandings of optimal health trajectories, and critical life periods in which health measures and interventions have the greatest potential to impact health and wellbeing trajectories for different population groups (Burton-</a:t>
            </a:r>
            <a:r>
              <a:rPr lang="en-AU" sz="1200" kern="1200" err="1">
                <a:solidFill>
                  <a:schemeClr val="tx1"/>
                </a:solidFill>
                <a:effectLst/>
                <a:latin typeface="+mn-lt"/>
                <a:ea typeface="+mn-ea"/>
                <a:cs typeface="+mn-cs"/>
              </a:rPr>
              <a:t>Jeangros</a:t>
            </a:r>
            <a:r>
              <a:rPr lang="en-AU" sz="1200" kern="1200">
                <a:solidFill>
                  <a:schemeClr val="tx1"/>
                </a:solidFill>
                <a:effectLst/>
                <a:latin typeface="+mn-lt"/>
                <a:ea typeface="+mn-ea"/>
                <a:cs typeface="+mn-cs"/>
              </a:rPr>
              <a:t> et al. 2015). A life course perspective requires repeat </a:t>
            </a:r>
            <a:r>
              <a:rPr lang="en-AU"/>
              <a:t>measurements</a:t>
            </a:r>
            <a:r>
              <a:rPr lang="en-AU" sz="1200" kern="1200">
                <a:solidFill>
                  <a:schemeClr val="tx1"/>
                </a:solidFill>
                <a:effectLst/>
                <a:latin typeface="+mn-lt"/>
                <a:ea typeface="+mn-ea"/>
                <a:cs typeface="+mn-cs"/>
              </a:rPr>
              <a:t> and benefits from data linkage processes. </a:t>
            </a:r>
            <a:endParaRPr lang="en-GB"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5A8C8E13-8B45-46C8-BA7E-586148A429C1}" type="slidenum">
              <a:rPr lang="en-AU" smtClean="0"/>
              <a:t>8</a:t>
            </a:fld>
            <a:endParaRPr lang="en-AU"/>
          </a:p>
        </p:txBody>
      </p:sp>
    </p:spTree>
    <p:extLst>
      <p:ext uri="{BB962C8B-B14F-4D97-AF65-F5344CB8AC3E}">
        <p14:creationId xmlns:p14="http://schemas.microsoft.com/office/powerpoint/2010/main" val="2454095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a:solidFill>
                  <a:schemeClr val="tx1"/>
                </a:solidFill>
                <a:effectLst/>
                <a:latin typeface="+mn-lt"/>
                <a:ea typeface="+mn-ea"/>
                <a:cs typeface="+mn-cs"/>
              </a:rPr>
              <a:t>Diverse Australia and priority populations</a:t>
            </a:r>
          </a:p>
          <a:p>
            <a:endParaRPr lang="en-AU"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Research and consultations identified that it is critical for the framework to facilitate improved understandings about the experiences of all Australians to inform policy and service-design that enables equitable SRH access and outcomes. </a:t>
            </a:r>
          </a:p>
          <a:p>
            <a:endParaRPr lang="en-GB"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For each of the priority topics there are also a range of population groups who face additional barriers to SRH care, and experience poorer SRH outcomes. Additional groups may be identified in new or integrated data assets in the future. Existing data is inadequate for effectively identifying and monitoring the SRH needs and changes for people, within and between diverse population groups.</a:t>
            </a:r>
          </a:p>
          <a:p>
            <a:endParaRPr lang="en-GB"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The reviews of literature and consultations identified that it is critical for the framework to facilitate improved understandings about these experiences. It is intended that data collected and reported against the framework will enable disaggregation by population, provider and service characteristics to the greatest extent possible. Recognising the intersectionality among different population groups is also central to understanding the complexity of these experiences. Acknowledging that disaggregation of existing data may not be immediately possible for all cohorts, improving the ability of data to be reported by priority groups will be a key focus of the data strategy, including for people who are (in alphabetical order):</a:t>
            </a:r>
            <a:endParaRPr lang="en-GB" sz="1200" kern="1200">
              <a:solidFill>
                <a:schemeClr val="tx1"/>
              </a:solidFill>
              <a:effectLst/>
              <a:latin typeface="+mn-lt"/>
              <a:ea typeface="+mn-ea"/>
              <a:cs typeface="+mn-cs"/>
            </a:endParaRPr>
          </a:p>
          <a:p>
            <a:pPr lvl="0"/>
            <a:r>
              <a:rPr lang="en-AU" sz="1200" kern="1200">
                <a:solidFill>
                  <a:schemeClr val="tx1"/>
                </a:solidFill>
                <a:effectLst/>
                <a:latin typeface="+mn-lt"/>
                <a:ea typeface="+mn-ea"/>
                <a:cs typeface="+mn-cs"/>
              </a:rPr>
              <a:t>~ Culturally and linguistically diverse, including recent migrants and refugees</a:t>
            </a:r>
            <a:endParaRPr lang="en-GB" sz="1200" kern="1200">
              <a:solidFill>
                <a:schemeClr val="tx1"/>
              </a:solidFill>
              <a:effectLst/>
              <a:latin typeface="+mn-lt"/>
              <a:ea typeface="+mn-ea"/>
              <a:cs typeface="+mn-cs"/>
            </a:endParaRPr>
          </a:p>
          <a:p>
            <a:pPr lvl="0"/>
            <a:r>
              <a:rPr lang="en-AU" sz="1200" kern="1200">
                <a:solidFill>
                  <a:schemeClr val="tx1"/>
                </a:solidFill>
                <a:effectLst/>
                <a:latin typeface="+mn-lt"/>
                <a:ea typeface="+mn-ea"/>
                <a:cs typeface="+mn-cs"/>
              </a:rPr>
              <a:t>~ Experiencing family, domestic and sexual violence and coercion</a:t>
            </a:r>
            <a:endParaRPr lang="en-GB" sz="1200" kern="1200">
              <a:solidFill>
                <a:schemeClr val="tx1"/>
              </a:solidFill>
              <a:effectLst/>
              <a:latin typeface="+mn-lt"/>
              <a:ea typeface="+mn-ea"/>
              <a:cs typeface="+mn-cs"/>
            </a:endParaRPr>
          </a:p>
          <a:p>
            <a:pPr lvl="0"/>
            <a:r>
              <a:rPr lang="en-AU" sz="1200" kern="1200">
                <a:solidFill>
                  <a:schemeClr val="tx1"/>
                </a:solidFill>
                <a:effectLst/>
                <a:latin typeface="+mn-lt"/>
                <a:ea typeface="+mn-ea"/>
                <a:cs typeface="+mn-cs"/>
              </a:rPr>
              <a:t>~ Experiencing socioeconomic disadvantage, including those not in education employment or training</a:t>
            </a:r>
            <a:endParaRPr lang="en-GB" sz="1200" kern="1200">
              <a:solidFill>
                <a:schemeClr val="tx1"/>
              </a:solidFill>
              <a:effectLst/>
              <a:latin typeface="+mn-lt"/>
              <a:ea typeface="+mn-ea"/>
              <a:cs typeface="+mn-cs"/>
            </a:endParaRPr>
          </a:p>
          <a:p>
            <a:pPr lvl="0"/>
            <a:r>
              <a:rPr lang="en-AU" sz="1200" kern="1200">
                <a:solidFill>
                  <a:schemeClr val="tx1"/>
                </a:solidFill>
                <a:effectLst/>
                <a:latin typeface="+mn-lt"/>
                <a:ea typeface="+mn-ea"/>
                <a:cs typeface="+mn-cs"/>
              </a:rPr>
              <a:t>~ First Nations people</a:t>
            </a:r>
            <a:endParaRPr lang="en-GB" sz="1200" kern="1200">
              <a:solidFill>
                <a:schemeClr val="tx1"/>
              </a:solidFill>
              <a:effectLst/>
              <a:latin typeface="+mn-lt"/>
              <a:ea typeface="+mn-ea"/>
              <a:cs typeface="+mn-cs"/>
            </a:endParaRPr>
          </a:p>
          <a:p>
            <a:pPr lvl="0"/>
            <a:r>
              <a:rPr lang="en-AU" sz="1200" kern="1200">
                <a:solidFill>
                  <a:schemeClr val="tx1"/>
                </a:solidFill>
                <a:effectLst/>
                <a:latin typeface="+mn-lt"/>
                <a:ea typeface="+mn-ea"/>
                <a:cs typeface="+mn-cs"/>
              </a:rPr>
              <a:t>~ Have innate variations of sex characteristics </a:t>
            </a:r>
            <a:endParaRPr lang="en-GB" sz="1200" kern="1200">
              <a:solidFill>
                <a:schemeClr val="tx1"/>
              </a:solidFill>
              <a:effectLst/>
              <a:latin typeface="+mn-lt"/>
              <a:ea typeface="+mn-ea"/>
              <a:cs typeface="+mn-cs"/>
            </a:endParaRPr>
          </a:p>
          <a:p>
            <a:pPr lvl="0"/>
            <a:r>
              <a:rPr lang="en-AU" sz="1200" kern="1200">
                <a:solidFill>
                  <a:schemeClr val="tx1"/>
                </a:solidFill>
                <a:effectLst/>
                <a:latin typeface="+mn-lt"/>
                <a:ea typeface="+mn-ea"/>
                <a:cs typeface="+mn-cs"/>
              </a:rPr>
              <a:t>~ Ineligible for Medicare, including those on temporary visas</a:t>
            </a:r>
            <a:endParaRPr lang="en-GB" sz="1200" kern="1200">
              <a:solidFill>
                <a:schemeClr val="tx1"/>
              </a:solidFill>
              <a:effectLst/>
              <a:latin typeface="+mn-lt"/>
              <a:ea typeface="+mn-ea"/>
              <a:cs typeface="+mn-cs"/>
            </a:endParaRPr>
          </a:p>
          <a:p>
            <a:pPr lvl="0"/>
            <a:r>
              <a:rPr lang="en-AU" sz="1200" kern="1200">
                <a:solidFill>
                  <a:schemeClr val="tx1"/>
                </a:solidFill>
                <a:effectLst/>
                <a:latin typeface="+mn-lt"/>
                <a:ea typeface="+mn-ea"/>
                <a:cs typeface="+mn-cs"/>
              </a:rPr>
              <a:t>~ Lesbian, Gay, Bisexual, and Queer</a:t>
            </a:r>
            <a:endParaRPr lang="en-GB" sz="1200" kern="1200">
              <a:solidFill>
                <a:schemeClr val="tx1"/>
              </a:solidFill>
              <a:effectLst/>
              <a:latin typeface="+mn-lt"/>
              <a:ea typeface="+mn-ea"/>
              <a:cs typeface="+mn-cs"/>
            </a:endParaRPr>
          </a:p>
          <a:p>
            <a:pPr lvl="0"/>
            <a:r>
              <a:rPr lang="en-AU" sz="1200" kern="1200">
                <a:solidFill>
                  <a:schemeClr val="tx1"/>
                </a:solidFill>
                <a:effectLst/>
                <a:latin typeface="+mn-lt"/>
                <a:ea typeface="+mn-ea"/>
                <a:cs typeface="+mn-cs"/>
              </a:rPr>
              <a:t>~ Living in closed settings, including prisons, detention centres and residential rehabilitation centres</a:t>
            </a:r>
            <a:endParaRPr lang="en-GB" sz="1200" kern="1200">
              <a:solidFill>
                <a:schemeClr val="tx1"/>
              </a:solidFill>
              <a:effectLst/>
              <a:latin typeface="+mn-lt"/>
              <a:ea typeface="+mn-ea"/>
              <a:cs typeface="+mn-cs"/>
            </a:endParaRPr>
          </a:p>
          <a:p>
            <a:pPr lvl="0"/>
            <a:r>
              <a:rPr lang="en-AU" sz="1200" kern="1200">
                <a:solidFill>
                  <a:schemeClr val="tx1"/>
                </a:solidFill>
                <a:effectLst/>
                <a:latin typeface="+mn-lt"/>
                <a:ea typeface="+mn-ea"/>
                <a:cs typeface="+mn-cs"/>
              </a:rPr>
              <a:t>~ Living in regional, rural and remote areas</a:t>
            </a:r>
            <a:endParaRPr lang="en-GB" sz="1200" kern="1200">
              <a:solidFill>
                <a:schemeClr val="tx1"/>
              </a:solidFill>
              <a:effectLst/>
              <a:latin typeface="+mn-lt"/>
              <a:ea typeface="+mn-ea"/>
              <a:cs typeface="+mn-cs"/>
            </a:endParaRPr>
          </a:p>
          <a:p>
            <a:pPr lvl="0"/>
            <a:r>
              <a:rPr lang="en-AU" sz="1200" kern="1200">
                <a:solidFill>
                  <a:schemeClr val="tx1"/>
                </a:solidFill>
                <a:effectLst/>
                <a:latin typeface="+mn-lt"/>
                <a:ea typeface="+mn-ea"/>
                <a:cs typeface="+mn-cs"/>
              </a:rPr>
              <a:t>~ Living in insecurity, including unstable housing or experiencing homelessness</a:t>
            </a:r>
            <a:endParaRPr lang="en-GB" sz="1200" kern="1200">
              <a:solidFill>
                <a:schemeClr val="tx1"/>
              </a:solidFill>
              <a:effectLst/>
              <a:latin typeface="+mn-lt"/>
              <a:ea typeface="+mn-ea"/>
              <a:cs typeface="+mn-cs"/>
            </a:endParaRPr>
          </a:p>
          <a:p>
            <a:pPr lvl="0"/>
            <a:r>
              <a:rPr lang="en-AU" sz="1200" kern="1200">
                <a:solidFill>
                  <a:schemeClr val="tx1"/>
                </a:solidFill>
                <a:effectLst/>
                <a:latin typeface="+mn-lt"/>
                <a:ea typeface="+mn-ea"/>
                <a:cs typeface="+mn-cs"/>
              </a:rPr>
              <a:t>~ Living with chronic and/or complex health needs, including people with disabilities and/or who are neurodivergent </a:t>
            </a:r>
            <a:endParaRPr lang="en-GB" sz="1200" kern="1200">
              <a:solidFill>
                <a:schemeClr val="tx1"/>
              </a:solidFill>
              <a:effectLst/>
              <a:latin typeface="+mn-lt"/>
              <a:ea typeface="+mn-ea"/>
              <a:cs typeface="+mn-cs"/>
            </a:endParaRPr>
          </a:p>
          <a:p>
            <a:pPr lvl="0"/>
            <a:r>
              <a:rPr lang="en-AU" sz="1200" kern="1200">
                <a:solidFill>
                  <a:schemeClr val="tx1"/>
                </a:solidFill>
                <a:effectLst/>
                <a:latin typeface="+mn-lt"/>
                <a:ea typeface="+mn-ea"/>
                <a:cs typeface="+mn-cs"/>
              </a:rPr>
              <a:t>~ Transgender and gender diverse </a:t>
            </a:r>
            <a:endParaRPr lang="en-GB" sz="1200" kern="1200">
              <a:solidFill>
                <a:schemeClr val="tx1"/>
              </a:solidFill>
              <a:effectLst/>
              <a:latin typeface="+mn-lt"/>
              <a:ea typeface="+mn-ea"/>
              <a:cs typeface="+mn-cs"/>
            </a:endParaRPr>
          </a:p>
          <a:p>
            <a:pPr lvl="0"/>
            <a:r>
              <a:rPr lang="en-AU" sz="1200" kern="1200">
                <a:solidFill>
                  <a:schemeClr val="tx1"/>
                </a:solidFill>
                <a:effectLst/>
                <a:latin typeface="+mn-lt"/>
                <a:ea typeface="+mn-ea"/>
                <a:cs typeface="+mn-cs"/>
              </a:rPr>
              <a:t>~ Transacting or selling sex and / or</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Young people.</a:t>
            </a:r>
            <a:r>
              <a:rPr lang="en-GB">
                <a:effectLst/>
              </a:rPr>
              <a:t> </a:t>
            </a:r>
            <a:endParaRPr lang="en-US"/>
          </a:p>
        </p:txBody>
      </p:sp>
      <p:sp>
        <p:nvSpPr>
          <p:cNvPr id="4" name="Slide Number Placeholder 3"/>
          <p:cNvSpPr>
            <a:spLocks noGrp="1"/>
          </p:cNvSpPr>
          <p:nvPr>
            <p:ph type="sldNum" sz="quarter" idx="5"/>
          </p:nvPr>
        </p:nvSpPr>
        <p:spPr/>
        <p:txBody>
          <a:bodyPr/>
          <a:lstStyle/>
          <a:p>
            <a:fld id="{5A8C8E13-8B45-46C8-BA7E-586148A429C1}" type="slidenum">
              <a:rPr lang="en-AU" smtClean="0"/>
              <a:t>9</a:t>
            </a:fld>
            <a:endParaRPr lang="en-AU"/>
          </a:p>
        </p:txBody>
      </p:sp>
    </p:spTree>
    <p:extLst>
      <p:ext uri="{BB962C8B-B14F-4D97-AF65-F5344CB8AC3E}">
        <p14:creationId xmlns:p14="http://schemas.microsoft.com/office/powerpoint/2010/main" val="2217153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FA91A-7A8E-B8D8-687A-678C1CE0178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AU"/>
          </a:p>
        </p:txBody>
      </p:sp>
      <p:sp>
        <p:nvSpPr>
          <p:cNvPr id="3" name="Subtitle 2">
            <a:extLst>
              <a:ext uri="{FF2B5EF4-FFF2-40B4-BE49-F238E27FC236}">
                <a16:creationId xmlns:a16="http://schemas.microsoft.com/office/drawing/2014/main" id="{0DE3E8FD-C499-49B6-DC2C-DA4CCEA28E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sp>
        <p:nvSpPr>
          <p:cNvPr id="4" name="Date Placeholder 3">
            <a:extLst>
              <a:ext uri="{FF2B5EF4-FFF2-40B4-BE49-F238E27FC236}">
                <a16:creationId xmlns:a16="http://schemas.microsoft.com/office/drawing/2014/main" id="{806C2059-E152-0ABC-684F-4760705B7F24}"/>
              </a:ext>
            </a:extLst>
          </p:cNvPr>
          <p:cNvSpPr>
            <a:spLocks noGrp="1"/>
          </p:cNvSpPr>
          <p:nvPr>
            <p:ph type="dt" sz="half" idx="10"/>
          </p:nvPr>
        </p:nvSpPr>
        <p:spPr/>
        <p:txBody>
          <a:bodyPr/>
          <a:lstStyle/>
          <a:p>
            <a:fld id="{00E63A9A-348C-43B9-B652-12A640C20D44}" type="datetimeFigureOut">
              <a:rPr lang="en-AU" smtClean="0"/>
              <a:t>16/09/2025</a:t>
            </a:fld>
            <a:endParaRPr lang="en-AU"/>
          </a:p>
        </p:txBody>
      </p:sp>
      <p:sp>
        <p:nvSpPr>
          <p:cNvPr id="5" name="Footer Placeholder 4">
            <a:extLst>
              <a:ext uri="{FF2B5EF4-FFF2-40B4-BE49-F238E27FC236}">
                <a16:creationId xmlns:a16="http://schemas.microsoft.com/office/drawing/2014/main" id="{6A8058CB-F8FB-0E11-C8AB-3DDF4924A41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90225DA-49F2-8CBA-1D45-7093AA4704A3}"/>
              </a:ext>
            </a:extLst>
          </p:cNvPr>
          <p:cNvSpPr>
            <a:spLocks noGrp="1"/>
          </p:cNvSpPr>
          <p:nvPr>
            <p:ph type="sldNum" sz="quarter" idx="12"/>
          </p:nvPr>
        </p:nvSpPr>
        <p:spPr/>
        <p:txBody>
          <a:bodyPr/>
          <a:lstStyle/>
          <a:p>
            <a:fld id="{87F236CE-3380-4188-9C96-D79C6BA0A11C}" type="slidenum">
              <a:rPr lang="en-AU" smtClean="0"/>
              <a:t>‹#›</a:t>
            </a:fld>
            <a:endParaRPr lang="en-AU"/>
          </a:p>
        </p:txBody>
      </p:sp>
    </p:spTree>
    <p:extLst>
      <p:ext uri="{BB962C8B-B14F-4D97-AF65-F5344CB8AC3E}">
        <p14:creationId xmlns:p14="http://schemas.microsoft.com/office/powerpoint/2010/main" val="4282193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90674-4C2E-B8BA-98A2-7F33F3913ECE}"/>
              </a:ext>
            </a:extLst>
          </p:cNvPr>
          <p:cNvSpPr>
            <a:spLocks noGrp="1"/>
          </p:cNvSpPr>
          <p:nvPr>
            <p:ph type="title"/>
          </p:nvPr>
        </p:nvSpPr>
        <p:spPr/>
        <p:txBody>
          <a:bodyPr/>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D405BEF5-F150-3B41-4188-76E30ADE3B8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06BBFB64-202C-A655-20DB-F99F656B52A5}"/>
              </a:ext>
            </a:extLst>
          </p:cNvPr>
          <p:cNvSpPr>
            <a:spLocks noGrp="1"/>
          </p:cNvSpPr>
          <p:nvPr>
            <p:ph type="dt" sz="half" idx="10"/>
          </p:nvPr>
        </p:nvSpPr>
        <p:spPr/>
        <p:txBody>
          <a:bodyPr/>
          <a:lstStyle/>
          <a:p>
            <a:fld id="{00E63A9A-348C-43B9-B652-12A640C20D44}" type="datetimeFigureOut">
              <a:rPr lang="en-AU" smtClean="0"/>
              <a:t>16/09/2025</a:t>
            </a:fld>
            <a:endParaRPr lang="en-AU"/>
          </a:p>
        </p:txBody>
      </p:sp>
      <p:sp>
        <p:nvSpPr>
          <p:cNvPr id="5" name="Footer Placeholder 4">
            <a:extLst>
              <a:ext uri="{FF2B5EF4-FFF2-40B4-BE49-F238E27FC236}">
                <a16:creationId xmlns:a16="http://schemas.microsoft.com/office/drawing/2014/main" id="{F073AFFD-12A6-C759-1611-F7A57A6D085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AA36F76-CC0E-AF7D-2AD0-20761B13DAC3}"/>
              </a:ext>
            </a:extLst>
          </p:cNvPr>
          <p:cNvSpPr>
            <a:spLocks noGrp="1"/>
          </p:cNvSpPr>
          <p:nvPr>
            <p:ph type="sldNum" sz="quarter" idx="12"/>
          </p:nvPr>
        </p:nvSpPr>
        <p:spPr/>
        <p:txBody>
          <a:bodyPr/>
          <a:lstStyle/>
          <a:p>
            <a:fld id="{87F236CE-3380-4188-9C96-D79C6BA0A11C}" type="slidenum">
              <a:rPr lang="en-AU" smtClean="0"/>
              <a:t>‹#›</a:t>
            </a:fld>
            <a:endParaRPr lang="en-AU"/>
          </a:p>
        </p:txBody>
      </p:sp>
    </p:spTree>
    <p:extLst>
      <p:ext uri="{BB962C8B-B14F-4D97-AF65-F5344CB8AC3E}">
        <p14:creationId xmlns:p14="http://schemas.microsoft.com/office/powerpoint/2010/main" val="2042373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A6D5EB-6282-0F5C-1AA8-D7CC1232A98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6367D1FE-7CED-C707-9972-0ADCEFCE95F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D540ADC4-F053-E30A-8248-F2D1CC2430EB}"/>
              </a:ext>
            </a:extLst>
          </p:cNvPr>
          <p:cNvSpPr>
            <a:spLocks noGrp="1"/>
          </p:cNvSpPr>
          <p:nvPr>
            <p:ph type="dt" sz="half" idx="10"/>
          </p:nvPr>
        </p:nvSpPr>
        <p:spPr/>
        <p:txBody>
          <a:bodyPr/>
          <a:lstStyle/>
          <a:p>
            <a:fld id="{00E63A9A-348C-43B9-B652-12A640C20D44}" type="datetimeFigureOut">
              <a:rPr lang="en-AU" smtClean="0"/>
              <a:t>16/09/2025</a:t>
            </a:fld>
            <a:endParaRPr lang="en-AU"/>
          </a:p>
        </p:txBody>
      </p:sp>
      <p:sp>
        <p:nvSpPr>
          <p:cNvPr id="5" name="Footer Placeholder 4">
            <a:extLst>
              <a:ext uri="{FF2B5EF4-FFF2-40B4-BE49-F238E27FC236}">
                <a16:creationId xmlns:a16="http://schemas.microsoft.com/office/drawing/2014/main" id="{7D05D6B2-EEB5-7357-543C-E3C2B8C11B0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58EFA9C-FE8E-47AB-D18F-5EA8B1113136}"/>
              </a:ext>
            </a:extLst>
          </p:cNvPr>
          <p:cNvSpPr>
            <a:spLocks noGrp="1"/>
          </p:cNvSpPr>
          <p:nvPr>
            <p:ph type="sldNum" sz="quarter" idx="12"/>
          </p:nvPr>
        </p:nvSpPr>
        <p:spPr/>
        <p:txBody>
          <a:bodyPr/>
          <a:lstStyle/>
          <a:p>
            <a:fld id="{87F236CE-3380-4188-9C96-D79C6BA0A11C}" type="slidenum">
              <a:rPr lang="en-AU" smtClean="0"/>
              <a:t>‹#›</a:t>
            </a:fld>
            <a:endParaRPr lang="en-AU"/>
          </a:p>
        </p:txBody>
      </p:sp>
    </p:spTree>
    <p:extLst>
      <p:ext uri="{BB962C8B-B14F-4D97-AF65-F5344CB8AC3E}">
        <p14:creationId xmlns:p14="http://schemas.microsoft.com/office/powerpoint/2010/main" val="3982475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C909F-E85E-5810-C024-CE155F3B8600}"/>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12D9B31F-DB93-8C2C-FDB4-DE00AFF8BED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1F339734-B158-0147-81C0-0DA69A4106EF}"/>
              </a:ext>
            </a:extLst>
          </p:cNvPr>
          <p:cNvSpPr>
            <a:spLocks noGrp="1"/>
          </p:cNvSpPr>
          <p:nvPr>
            <p:ph type="dt" sz="half" idx="10"/>
          </p:nvPr>
        </p:nvSpPr>
        <p:spPr/>
        <p:txBody>
          <a:bodyPr/>
          <a:lstStyle/>
          <a:p>
            <a:fld id="{00E63A9A-348C-43B9-B652-12A640C20D44}" type="datetimeFigureOut">
              <a:rPr lang="en-AU" smtClean="0"/>
              <a:t>16/09/2025</a:t>
            </a:fld>
            <a:endParaRPr lang="en-AU"/>
          </a:p>
        </p:txBody>
      </p:sp>
      <p:sp>
        <p:nvSpPr>
          <p:cNvPr id="5" name="Footer Placeholder 4">
            <a:extLst>
              <a:ext uri="{FF2B5EF4-FFF2-40B4-BE49-F238E27FC236}">
                <a16:creationId xmlns:a16="http://schemas.microsoft.com/office/drawing/2014/main" id="{D5BCE03A-1FBB-31C0-3073-A49EC40A45C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373FD7A-1CF1-D60D-5D5B-3C2BFC90369B}"/>
              </a:ext>
            </a:extLst>
          </p:cNvPr>
          <p:cNvSpPr>
            <a:spLocks noGrp="1"/>
          </p:cNvSpPr>
          <p:nvPr>
            <p:ph type="sldNum" sz="quarter" idx="12"/>
          </p:nvPr>
        </p:nvSpPr>
        <p:spPr/>
        <p:txBody>
          <a:bodyPr/>
          <a:lstStyle/>
          <a:p>
            <a:fld id="{87F236CE-3380-4188-9C96-D79C6BA0A11C}" type="slidenum">
              <a:rPr lang="en-AU" smtClean="0"/>
              <a:t>‹#›</a:t>
            </a:fld>
            <a:endParaRPr lang="en-AU"/>
          </a:p>
        </p:txBody>
      </p:sp>
    </p:spTree>
    <p:extLst>
      <p:ext uri="{BB962C8B-B14F-4D97-AF65-F5344CB8AC3E}">
        <p14:creationId xmlns:p14="http://schemas.microsoft.com/office/powerpoint/2010/main" val="3036956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9F356-5984-BC1D-3A2E-24702226F18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AU"/>
          </a:p>
        </p:txBody>
      </p:sp>
      <p:sp>
        <p:nvSpPr>
          <p:cNvPr id="3" name="Text Placeholder 2">
            <a:extLst>
              <a:ext uri="{FF2B5EF4-FFF2-40B4-BE49-F238E27FC236}">
                <a16:creationId xmlns:a16="http://schemas.microsoft.com/office/drawing/2014/main" id="{D2783EDE-3DBB-B2D7-12B1-16DC02296F4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54DCCDF-954B-13EC-4311-3CED7E1CCDB3}"/>
              </a:ext>
            </a:extLst>
          </p:cNvPr>
          <p:cNvSpPr>
            <a:spLocks noGrp="1"/>
          </p:cNvSpPr>
          <p:nvPr>
            <p:ph type="dt" sz="half" idx="10"/>
          </p:nvPr>
        </p:nvSpPr>
        <p:spPr/>
        <p:txBody>
          <a:bodyPr/>
          <a:lstStyle/>
          <a:p>
            <a:fld id="{00E63A9A-348C-43B9-B652-12A640C20D44}" type="datetimeFigureOut">
              <a:rPr lang="en-AU" smtClean="0"/>
              <a:t>16/09/2025</a:t>
            </a:fld>
            <a:endParaRPr lang="en-AU"/>
          </a:p>
        </p:txBody>
      </p:sp>
      <p:sp>
        <p:nvSpPr>
          <p:cNvPr id="5" name="Footer Placeholder 4">
            <a:extLst>
              <a:ext uri="{FF2B5EF4-FFF2-40B4-BE49-F238E27FC236}">
                <a16:creationId xmlns:a16="http://schemas.microsoft.com/office/drawing/2014/main" id="{2B686DA3-5903-B0BF-0667-CD2646DCF5D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03F0FD5-2114-01FA-57B9-35E28125E5BD}"/>
              </a:ext>
            </a:extLst>
          </p:cNvPr>
          <p:cNvSpPr>
            <a:spLocks noGrp="1"/>
          </p:cNvSpPr>
          <p:nvPr>
            <p:ph type="sldNum" sz="quarter" idx="12"/>
          </p:nvPr>
        </p:nvSpPr>
        <p:spPr/>
        <p:txBody>
          <a:bodyPr/>
          <a:lstStyle/>
          <a:p>
            <a:fld id="{87F236CE-3380-4188-9C96-D79C6BA0A11C}" type="slidenum">
              <a:rPr lang="en-AU" smtClean="0"/>
              <a:t>‹#›</a:t>
            </a:fld>
            <a:endParaRPr lang="en-AU"/>
          </a:p>
        </p:txBody>
      </p:sp>
    </p:spTree>
    <p:extLst>
      <p:ext uri="{BB962C8B-B14F-4D97-AF65-F5344CB8AC3E}">
        <p14:creationId xmlns:p14="http://schemas.microsoft.com/office/powerpoint/2010/main" val="1826038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2CE4A-1159-A63D-67F5-98B4677B66D3}"/>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97A26267-89C4-8568-23E9-6DAA051F7C6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3">
            <a:extLst>
              <a:ext uri="{FF2B5EF4-FFF2-40B4-BE49-F238E27FC236}">
                <a16:creationId xmlns:a16="http://schemas.microsoft.com/office/drawing/2014/main" id="{1DCB8C47-7D22-A2A1-8282-76EB855E12E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Date Placeholder 4">
            <a:extLst>
              <a:ext uri="{FF2B5EF4-FFF2-40B4-BE49-F238E27FC236}">
                <a16:creationId xmlns:a16="http://schemas.microsoft.com/office/drawing/2014/main" id="{C7C87668-A712-9CDC-E801-1EBCC3A274AF}"/>
              </a:ext>
            </a:extLst>
          </p:cNvPr>
          <p:cNvSpPr>
            <a:spLocks noGrp="1"/>
          </p:cNvSpPr>
          <p:nvPr>
            <p:ph type="dt" sz="half" idx="10"/>
          </p:nvPr>
        </p:nvSpPr>
        <p:spPr/>
        <p:txBody>
          <a:bodyPr/>
          <a:lstStyle/>
          <a:p>
            <a:fld id="{00E63A9A-348C-43B9-B652-12A640C20D44}" type="datetimeFigureOut">
              <a:rPr lang="en-AU" smtClean="0"/>
              <a:t>16/09/2025</a:t>
            </a:fld>
            <a:endParaRPr lang="en-AU"/>
          </a:p>
        </p:txBody>
      </p:sp>
      <p:sp>
        <p:nvSpPr>
          <p:cNvPr id="6" name="Footer Placeholder 5">
            <a:extLst>
              <a:ext uri="{FF2B5EF4-FFF2-40B4-BE49-F238E27FC236}">
                <a16:creationId xmlns:a16="http://schemas.microsoft.com/office/drawing/2014/main" id="{35F17DCC-E42B-6365-60B2-1FCD3E0C235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FA96137-18DA-C0F5-ECD2-7CD5936BC97F}"/>
              </a:ext>
            </a:extLst>
          </p:cNvPr>
          <p:cNvSpPr>
            <a:spLocks noGrp="1"/>
          </p:cNvSpPr>
          <p:nvPr>
            <p:ph type="sldNum" sz="quarter" idx="12"/>
          </p:nvPr>
        </p:nvSpPr>
        <p:spPr/>
        <p:txBody>
          <a:bodyPr/>
          <a:lstStyle/>
          <a:p>
            <a:fld id="{87F236CE-3380-4188-9C96-D79C6BA0A11C}" type="slidenum">
              <a:rPr lang="en-AU" smtClean="0"/>
              <a:t>‹#›</a:t>
            </a:fld>
            <a:endParaRPr lang="en-AU"/>
          </a:p>
        </p:txBody>
      </p:sp>
    </p:spTree>
    <p:extLst>
      <p:ext uri="{BB962C8B-B14F-4D97-AF65-F5344CB8AC3E}">
        <p14:creationId xmlns:p14="http://schemas.microsoft.com/office/powerpoint/2010/main" val="2997418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1A308-EB6B-0E18-2CA6-81C62040DC99}"/>
              </a:ext>
            </a:extLst>
          </p:cNvPr>
          <p:cNvSpPr>
            <a:spLocks noGrp="1"/>
          </p:cNvSpPr>
          <p:nvPr>
            <p:ph type="title"/>
          </p:nvPr>
        </p:nvSpPr>
        <p:spPr>
          <a:xfrm>
            <a:off x="839788" y="365125"/>
            <a:ext cx="10515600" cy="1325563"/>
          </a:xfrm>
        </p:spPr>
        <p:txBody>
          <a:bodyPr/>
          <a:lstStyle/>
          <a:p>
            <a:r>
              <a:rPr lang="en-GB"/>
              <a:t>Click to edit Master title style</a:t>
            </a:r>
            <a:endParaRPr lang="en-AU"/>
          </a:p>
        </p:txBody>
      </p:sp>
      <p:sp>
        <p:nvSpPr>
          <p:cNvPr id="3" name="Text Placeholder 2">
            <a:extLst>
              <a:ext uri="{FF2B5EF4-FFF2-40B4-BE49-F238E27FC236}">
                <a16:creationId xmlns:a16="http://schemas.microsoft.com/office/drawing/2014/main" id="{B07AC5A8-6131-A8B9-6BB1-9FD68ACDB9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91DED94-07F5-373D-3600-E53F6A03147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Text Placeholder 4">
            <a:extLst>
              <a:ext uri="{FF2B5EF4-FFF2-40B4-BE49-F238E27FC236}">
                <a16:creationId xmlns:a16="http://schemas.microsoft.com/office/drawing/2014/main" id="{B42F6FF8-A825-448C-B673-B317D168DE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230BC1F-31F9-7CD3-4414-928020028D2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7" name="Date Placeholder 6">
            <a:extLst>
              <a:ext uri="{FF2B5EF4-FFF2-40B4-BE49-F238E27FC236}">
                <a16:creationId xmlns:a16="http://schemas.microsoft.com/office/drawing/2014/main" id="{6F771411-E473-AC3A-BE24-52BC950987FD}"/>
              </a:ext>
            </a:extLst>
          </p:cNvPr>
          <p:cNvSpPr>
            <a:spLocks noGrp="1"/>
          </p:cNvSpPr>
          <p:nvPr>
            <p:ph type="dt" sz="half" idx="10"/>
          </p:nvPr>
        </p:nvSpPr>
        <p:spPr/>
        <p:txBody>
          <a:bodyPr/>
          <a:lstStyle/>
          <a:p>
            <a:fld id="{00E63A9A-348C-43B9-B652-12A640C20D44}" type="datetimeFigureOut">
              <a:rPr lang="en-AU" smtClean="0"/>
              <a:t>16/09/2025</a:t>
            </a:fld>
            <a:endParaRPr lang="en-AU"/>
          </a:p>
        </p:txBody>
      </p:sp>
      <p:sp>
        <p:nvSpPr>
          <p:cNvPr id="8" name="Footer Placeholder 7">
            <a:extLst>
              <a:ext uri="{FF2B5EF4-FFF2-40B4-BE49-F238E27FC236}">
                <a16:creationId xmlns:a16="http://schemas.microsoft.com/office/drawing/2014/main" id="{8893CC0D-B108-EC11-72EC-23AEBFA332CA}"/>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DA3247E9-618E-4B0A-751C-87E650959A79}"/>
              </a:ext>
            </a:extLst>
          </p:cNvPr>
          <p:cNvSpPr>
            <a:spLocks noGrp="1"/>
          </p:cNvSpPr>
          <p:nvPr>
            <p:ph type="sldNum" sz="quarter" idx="12"/>
          </p:nvPr>
        </p:nvSpPr>
        <p:spPr/>
        <p:txBody>
          <a:bodyPr/>
          <a:lstStyle/>
          <a:p>
            <a:fld id="{87F236CE-3380-4188-9C96-D79C6BA0A11C}" type="slidenum">
              <a:rPr lang="en-AU" smtClean="0"/>
              <a:t>‹#›</a:t>
            </a:fld>
            <a:endParaRPr lang="en-AU"/>
          </a:p>
        </p:txBody>
      </p:sp>
    </p:spTree>
    <p:extLst>
      <p:ext uri="{BB962C8B-B14F-4D97-AF65-F5344CB8AC3E}">
        <p14:creationId xmlns:p14="http://schemas.microsoft.com/office/powerpoint/2010/main" val="3916435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2D4B5-FE8E-8740-C57A-61E60A018D1E}"/>
              </a:ext>
            </a:extLst>
          </p:cNvPr>
          <p:cNvSpPr>
            <a:spLocks noGrp="1"/>
          </p:cNvSpPr>
          <p:nvPr>
            <p:ph type="title"/>
          </p:nvPr>
        </p:nvSpPr>
        <p:spPr/>
        <p:txBody>
          <a:bodyPr/>
          <a:lstStyle/>
          <a:p>
            <a:r>
              <a:rPr lang="en-GB"/>
              <a:t>Click to edit Master title style</a:t>
            </a:r>
            <a:endParaRPr lang="en-AU"/>
          </a:p>
        </p:txBody>
      </p:sp>
      <p:sp>
        <p:nvSpPr>
          <p:cNvPr id="3" name="Date Placeholder 2">
            <a:extLst>
              <a:ext uri="{FF2B5EF4-FFF2-40B4-BE49-F238E27FC236}">
                <a16:creationId xmlns:a16="http://schemas.microsoft.com/office/drawing/2014/main" id="{091DB0B1-D0DE-35DA-C8E9-D54B0B2230E6}"/>
              </a:ext>
            </a:extLst>
          </p:cNvPr>
          <p:cNvSpPr>
            <a:spLocks noGrp="1"/>
          </p:cNvSpPr>
          <p:nvPr>
            <p:ph type="dt" sz="half" idx="10"/>
          </p:nvPr>
        </p:nvSpPr>
        <p:spPr/>
        <p:txBody>
          <a:bodyPr/>
          <a:lstStyle/>
          <a:p>
            <a:fld id="{00E63A9A-348C-43B9-B652-12A640C20D44}" type="datetimeFigureOut">
              <a:rPr lang="en-AU" smtClean="0"/>
              <a:t>16/09/2025</a:t>
            </a:fld>
            <a:endParaRPr lang="en-AU"/>
          </a:p>
        </p:txBody>
      </p:sp>
      <p:sp>
        <p:nvSpPr>
          <p:cNvPr id="4" name="Footer Placeholder 3">
            <a:extLst>
              <a:ext uri="{FF2B5EF4-FFF2-40B4-BE49-F238E27FC236}">
                <a16:creationId xmlns:a16="http://schemas.microsoft.com/office/drawing/2014/main" id="{DED87A16-430D-4AB0-86BA-64E5E6B0194A}"/>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8B8E5490-0224-F476-1D77-C089248A3E26}"/>
              </a:ext>
            </a:extLst>
          </p:cNvPr>
          <p:cNvSpPr>
            <a:spLocks noGrp="1"/>
          </p:cNvSpPr>
          <p:nvPr>
            <p:ph type="sldNum" sz="quarter" idx="12"/>
          </p:nvPr>
        </p:nvSpPr>
        <p:spPr/>
        <p:txBody>
          <a:bodyPr/>
          <a:lstStyle/>
          <a:p>
            <a:fld id="{87F236CE-3380-4188-9C96-D79C6BA0A11C}" type="slidenum">
              <a:rPr lang="en-AU" smtClean="0"/>
              <a:t>‹#›</a:t>
            </a:fld>
            <a:endParaRPr lang="en-AU"/>
          </a:p>
        </p:txBody>
      </p:sp>
    </p:spTree>
    <p:extLst>
      <p:ext uri="{BB962C8B-B14F-4D97-AF65-F5344CB8AC3E}">
        <p14:creationId xmlns:p14="http://schemas.microsoft.com/office/powerpoint/2010/main" val="1926839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619E6D-6B80-E7D9-303B-C4EFB84581D2}"/>
              </a:ext>
            </a:extLst>
          </p:cNvPr>
          <p:cNvSpPr>
            <a:spLocks noGrp="1"/>
          </p:cNvSpPr>
          <p:nvPr>
            <p:ph type="dt" sz="half" idx="10"/>
          </p:nvPr>
        </p:nvSpPr>
        <p:spPr/>
        <p:txBody>
          <a:bodyPr/>
          <a:lstStyle/>
          <a:p>
            <a:fld id="{00E63A9A-348C-43B9-B652-12A640C20D44}" type="datetimeFigureOut">
              <a:rPr lang="en-AU" smtClean="0"/>
              <a:t>16/09/2025</a:t>
            </a:fld>
            <a:endParaRPr lang="en-AU"/>
          </a:p>
        </p:txBody>
      </p:sp>
      <p:sp>
        <p:nvSpPr>
          <p:cNvPr id="3" name="Footer Placeholder 2">
            <a:extLst>
              <a:ext uri="{FF2B5EF4-FFF2-40B4-BE49-F238E27FC236}">
                <a16:creationId xmlns:a16="http://schemas.microsoft.com/office/drawing/2014/main" id="{03F755CE-6850-208B-DBC6-161910835738}"/>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B6037241-81D5-695B-F5DD-44A7B67C66ED}"/>
              </a:ext>
            </a:extLst>
          </p:cNvPr>
          <p:cNvSpPr>
            <a:spLocks noGrp="1"/>
          </p:cNvSpPr>
          <p:nvPr>
            <p:ph type="sldNum" sz="quarter" idx="12"/>
          </p:nvPr>
        </p:nvSpPr>
        <p:spPr/>
        <p:txBody>
          <a:bodyPr/>
          <a:lstStyle/>
          <a:p>
            <a:fld id="{87F236CE-3380-4188-9C96-D79C6BA0A11C}" type="slidenum">
              <a:rPr lang="en-AU" smtClean="0"/>
              <a:t>‹#›</a:t>
            </a:fld>
            <a:endParaRPr lang="en-AU"/>
          </a:p>
        </p:txBody>
      </p:sp>
    </p:spTree>
    <p:extLst>
      <p:ext uri="{BB962C8B-B14F-4D97-AF65-F5344CB8AC3E}">
        <p14:creationId xmlns:p14="http://schemas.microsoft.com/office/powerpoint/2010/main" val="3291619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C4E8A-8908-C39E-417D-78851C2B884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Content Placeholder 2">
            <a:extLst>
              <a:ext uri="{FF2B5EF4-FFF2-40B4-BE49-F238E27FC236}">
                <a16:creationId xmlns:a16="http://schemas.microsoft.com/office/drawing/2014/main" id="{5F00F585-AFA5-B4C7-3605-ED7FD2D509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Text Placeholder 3">
            <a:extLst>
              <a:ext uri="{FF2B5EF4-FFF2-40B4-BE49-F238E27FC236}">
                <a16:creationId xmlns:a16="http://schemas.microsoft.com/office/drawing/2014/main" id="{D4C37DDC-CFCD-16C9-A8E3-81D9E182F1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5E9C8CF-F32A-2082-F05E-3F5A09023689}"/>
              </a:ext>
            </a:extLst>
          </p:cNvPr>
          <p:cNvSpPr>
            <a:spLocks noGrp="1"/>
          </p:cNvSpPr>
          <p:nvPr>
            <p:ph type="dt" sz="half" idx="10"/>
          </p:nvPr>
        </p:nvSpPr>
        <p:spPr/>
        <p:txBody>
          <a:bodyPr/>
          <a:lstStyle/>
          <a:p>
            <a:fld id="{00E63A9A-348C-43B9-B652-12A640C20D44}" type="datetimeFigureOut">
              <a:rPr lang="en-AU" smtClean="0"/>
              <a:t>16/09/2025</a:t>
            </a:fld>
            <a:endParaRPr lang="en-AU"/>
          </a:p>
        </p:txBody>
      </p:sp>
      <p:sp>
        <p:nvSpPr>
          <p:cNvPr id="6" name="Footer Placeholder 5">
            <a:extLst>
              <a:ext uri="{FF2B5EF4-FFF2-40B4-BE49-F238E27FC236}">
                <a16:creationId xmlns:a16="http://schemas.microsoft.com/office/drawing/2014/main" id="{039D0EDE-238B-D2EE-9B61-46E0A88A621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4FDC34B-9147-0CFD-9E04-D697003A2874}"/>
              </a:ext>
            </a:extLst>
          </p:cNvPr>
          <p:cNvSpPr>
            <a:spLocks noGrp="1"/>
          </p:cNvSpPr>
          <p:nvPr>
            <p:ph type="sldNum" sz="quarter" idx="12"/>
          </p:nvPr>
        </p:nvSpPr>
        <p:spPr/>
        <p:txBody>
          <a:bodyPr/>
          <a:lstStyle/>
          <a:p>
            <a:fld id="{87F236CE-3380-4188-9C96-D79C6BA0A11C}" type="slidenum">
              <a:rPr lang="en-AU" smtClean="0"/>
              <a:t>‹#›</a:t>
            </a:fld>
            <a:endParaRPr lang="en-AU"/>
          </a:p>
        </p:txBody>
      </p:sp>
    </p:spTree>
    <p:extLst>
      <p:ext uri="{BB962C8B-B14F-4D97-AF65-F5344CB8AC3E}">
        <p14:creationId xmlns:p14="http://schemas.microsoft.com/office/powerpoint/2010/main" val="2643008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9CE1C-52CB-80E7-6A58-445671B3965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Picture Placeholder 2">
            <a:extLst>
              <a:ext uri="{FF2B5EF4-FFF2-40B4-BE49-F238E27FC236}">
                <a16:creationId xmlns:a16="http://schemas.microsoft.com/office/drawing/2014/main" id="{240B5AB1-8057-DE1F-2F14-88A2E14AEF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7A498611-847E-94A8-CF0F-FD5DB65BAD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12DF117-48E1-F3EB-1A0E-A9CE57636A5F}"/>
              </a:ext>
            </a:extLst>
          </p:cNvPr>
          <p:cNvSpPr>
            <a:spLocks noGrp="1"/>
          </p:cNvSpPr>
          <p:nvPr>
            <p:ph type="dt" sz="half" idx="10"/>
          </p:nvPr>
        </p:nvSpPr>
        <p:spPr/>
        <p:txBody>
          <a:bodyPr/>
          <a:lstStyle/>
          <a:p>
            <a:fld id="{00E63A9A-348C-43B9-B652-12A640C20D44}" type="datetimeFigureOut">
              <a:rPr lang="en-AU" smtClean="0"/>
              <a:t>16/09/2025</a:t>
            </a:fld>
            <a:endParaRPr lang="en-AU"/>
          </a:p>
        </p:txBody>
      </p:sp>
      <p:sp>
        <p:nvSpPr>
          <p:cNvPr id="6" name="Footer Placeholder 5">
            <a:extLst>
              <a:ext uri="{FF2B5EF4-FFF2-40B4-BE49-F238E27FC236}">
                <a16:creationId xmlns:a16="http://schemas.microsoft.com/office/drawing/2014/main" id="{C76A2DF8-7FB9-D2CF-5992-AC74C5AEC44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14C49DE-F416-C3D9-9E63-CEF363B49315}"/>
              </a:ext>
            </a:extLst>
          </p:cNvPr>
          <p:cNvSpPr>
            <a:spLocks noGrp="1"/>
          </p:cNvSpPr>
          <p:nvPr>
            <p:ph type="sldNum" sz="quarter" idx="12"/>
          </p:nvPr>
        </p:nvSpPr>
        <p:spPr/>
        <p:txBody>
          <a:bodyPr/>
          <a:lstStyle/>
          <a:p>
            <a:fld id="{87F236CE-3380-4188-9C96-D79C6BA0A11C}" type="slidenum">
              <a:rPr lang="en-AU" smtClean="0"/>
              <a:t>‹#›</a:t>
            </a:fld>
            <a:endParaRPr lang="en-AU"/>
          </a:p>
        </p:txBody>
      </p:sp>
    </p:spTree>
    <p:extLst>
      <p:ext uri="{BB962C8B-B14F-4D97-AF65-F5344CB8AC3E}">
        <p14:creationId xmlns:p14="http://schemas.microsoft.com/office/powerpoint/2010/main" val="1621252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9D4863-AAB7-6B6A-EB6A-CF87359F67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AU"/>
          </a:p>
        </p:txBody>
      </p:sp>
      <p:sp>
        <p:nvSpPr>
          <p:cNvPr id="3" name="Text Placeholder 2">
            <a:extLst>
              <a:ext uri="{FF2B5EF4-FFF2-40B4-BE49-F238E27FC236}">
                <a16:creationId xmlns:a16="http://schemas.microsoft.com/office/drawing/2014/main" id="{18784C9D-09C8-5D4E-E401-BE9A3A4573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2ED9FF3E-2242-9135-3A65-E4546A8A38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0E63A9A-348C-43B9-B652-12A640C20D44}" type="datetimeFigureOut">
              <a:rPr lang="en-AU" smtClean="0"/>
              <a:t>16/09/2025</a:t>
            </a:fld>
            <a:endParaRPr lang="en-AU"/>
          </a:p>
        </p:txBody>
      </p:sp>
      <p:sp>
        <p:nvSpPr>
          <p:cNvPr id="5" name="Footer Placeholder 4">
            <a:extLst>
              <a:ext uri="{FF2B5EF4-FFF2-40B4-BE49-F238E27FC236}">
                <a16:creationId xmlns:a16="http://schemas.microsoft.com/office/drawing/2014/main" id="{CF7A2FD6-F81D-2D6A-844F-BEFE6AF2B5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D6A763F2-1FAE-8659-9AF5-EE4752290C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7F236CE-3380-4188-9C96-D79C6BA0A11C}" type="slidenum">
              <a:rPr lang="en-AU" smtClean="0"/>
              <a:t>‹#›</a:t>
            </a:fld>
            <a:endParaRPr lang="en-AU"/>
          </a:p>
        </p:txBody>
      </p:sp>
    </p:spTree>
    <p:extLst>
      <p:ext uri="{BB962C8B-B14F-4D97-AF65-F5344CB8AC3E}">
        <p14:creationId xmlns:p14="http://schemas.microsoft.com/office/powerpoint/2010/main" val="36410191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EA03C5-593F-B408-16DF-2EB5DE62D7C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0" y="0"/>
            <a:ext cx="12192000" cy="6857999"/>
          </a:xfrm>
          <a:prstGeom prst="rect">
            <a:avLst/>
          </a:prstGeom>
        </p:spPr>
      </p:pic>
    </p:spTree>
    <p:extLst>
      <p:ext uri="{BB962C8B-B14F-4D97-AF65-F5344CB8AC3E}">
        <p14:creationId xmlns:p14="http://schemas.microsoft.com/office/powerpoint/2010/main" val="4039147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0E15C29-83FA-6A37-2CC8-544722F23BA9}"/>
              </a:ext>
            </a:extLst>
          </p:cNvPr>
          <p:cNvSpPr>
            <a:spLocks noGrp="1"/>
          </p:cNvSpPr>
          <p:nvPr>
            <p:ph type="title"/>
          </p:nvPr>
        </p:nvSpPr>
        <p:spPr/>
        <p:txBody>
          <a:bodyPr/>
          <a:lstStyle/>
          <a:p>
            <a:endParaRPr lang="en-AU"/>
          </a:p>
        </p:txBody>
      </p:sp>
      <p:sp>
        <p:nvSpPr>
          <p:cNvPr id="3" name="Content Placeholder 2" hidden="1">
            <a:extLst>
              <a:ext uri="{FF2B5EF4-FFF2-40B4-BE49-F238E27FC236}">
                <a16:creationId xmlns:a16="http://schemas.microsoft.com/office/drawing/2014/main" id="{EA29CE8B-EA2A-86DC-0057-0A9DB5541809}"/>
              </a:ext>
            </a:extLst>
          </p:cNvPr>
          <p:cNvSpPr>
            <a:spLocks noGrp="1"/>
          </p:cNvSpPr>
          <p:nvPr>
            <p:ph idx="1"/>
          </p:nvPr>
        </p:nvSpPr>
        <p:spPr/>
        <p:txBody>
          <a:bodyPr/>
          <a:lstStyle/>
          <a:p>
            <a:endParaRPr lang="en-AU"/>
          </a:p>
        </p:txBody>
      </p:sp>
      <p:pic>
        <p:nvPicPr>
          <p:cNvPr id="4" name="Picture 3">
            <a:extLst>
              <a:ext uri="{FF2B5EF4-FFF2-40B4-BE49-F238E27FC236}">
                <a16:creationId xmlns:a16="http://schemas.microsoft.com/office/drawing/2014/main" id="{CF21E33E-76C5-6602-0DC1-99E537F0155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 y="0"/>
            <a:ext cx="12191998" cy="6857999"/>
          </a:xfrm>
          <a:prstGeom prst="rect">
            <a:avLst/>
          </a:prstGeom>
        </p:spPr>
      </p:pic>
    </p:spTree>
    <p:extLst>
      <p:ext uri="{BB962C8B-B14F-4D97-AF65-F5344CB8AC3E}">
        <p14:creationId xmlns:p14="http://schemas.microsoft.com/office/powerpoint/2010/main" val="2610407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55925CC-C3AB-6F0E-5990-5DE13A8900F4}"/>
              </a:ext>
            </a:extLst>
          </p:cNvPr>
          <p:cNvSpPr>
            <a:spLocks noGrp="1"/>
          </p:cNvSpPr>
          <p:nvPr>
            <p:ph type="title"/>
          </p:nvPr>
        </p:nvSpPr>
        <p:spPr/>
        <p:txBody>
          <a:bodyPr/>
          <a:lstStyle/>
          <a:p>
            <a:endParaRPr lang="en-AU"/>
          </a:p>
        </p:txBody>
      </p:sp>
      <p:sp>
        <p:nvSpPr>
          <p:cNvPr id="3" name="Content Placeholder 2" hidden="1">
            <a:extLst>
              <a:ext uri="{FF2B5EF4-FFF2-40B4-BE49-F238E27FC236}">
                <a16:creationId xmlns:a16="http://schemas.microsoft.com/office/drawing/2014/main" id="{8829E2CF-1940-CED5-D1B5-A7214D77B4FD}"/>
              </a:ext>
            </a:extLst>
          </p:cNvPr>
          <p:cNvSpPr>
            <a:spLocks noGrp="1"/>
          </p:cNvSpPr>
          <p:nvPr>
            <p:ph idx="1"/>
          </p:nvPr>
        </p:nvSpPr>
        <p:spPr/>
        <p:txBody>
          <a:bodyPr/>
          <a:lstStyle/>
          <a:p>
            <a:endParaRPr lang="en-AU"/>
          </a:p>
        </p:txBody>
      </p:sp>
      <p:pic>
        <p:nvPicPr>
          <p:cNvPr id="4" name="Picture 3">
            <a:extLst>
              <a:ext uri="{FF2B5EF4-FFF2-40B4-BE49-F238E27FC236}">
                <a16:creationId xmlns:a16="http://schemas.microsoft.com/office/drawing/2014/main" id="{D6E9465F-C9C0-31F6-F2D4-29606DA16ED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0" y="0"/>
            <a:ext cx="12192000" cy="6857999"/>
          </a:xfrm>
          <a:prstGeom prst="rect">
            <a:avLst/>
          </a:prstGeom>
        </p:spPr>
      </p:pic>
    </p:spTree>
    <p:extLst>
      <p:ext uri="{BB962C8B-B14F-4D97-AF65-F5344CB8AC3E}">
        <p14:creationId xmlns:p14="http://schemas.microsoft.com/office/powerpoint/2010/main" val="475271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0B21F60-710D-A9CC-745E-B79C3C39C8DF}"/>
              </a:ext>
            </a:extLst>
          </p:cNvPr>
          <p:cNvSpPr>
            <a:spLocks noGrp="1"/>
          </p:cNvSpPr>
          <p:nvPr>
            <p:ph type="title"/>
          </p:nvPr>
        </p:nvSpPr>
        <p:spPr/>
        <p:txBody>
          <a:bodyPr/>
          <a:lstStyle/>
          <a:p>
            <a:endParaRPr lang="en-AU"/>
          </a:p>
        </p:txBody>
      </p:sp>
      <p:sp>
        <p:nvSpPr>
          <p:cNvPr id="3" name="Content Placeholder 2" hidden="1">
            <a:extLst>
              <a:ext uri="{FF2B5EF4-FFF2-40B4-BE49-F238E27FC236}">
                <a16:creationId xmlns:a16="http://schemas.microsoft.com/office/drawing/2014/main" id="{A5DF6EF0-DBEC-44D8-0C5D-A0EEA0895294}"/>
              </a:ext>
            </a:extLst>
          </p:cNvPr>
          <p:cNvSpPr>
            <a:spLocks noGrp="1"/>
          </p:cNvSpPr>
          <p:nvPr>
            <p:ph idx="1"/>
          </p:nvPr>
        </p:nvSpPr>
        <p:spPr/>
        <p:txBody>
          <a:bodyPr/>
          <a:lstStyle/>
          <a:p>
            <a:endParaRPr lang="en-AU"/>
          </a:p>
        </p:txBody>
      </p:sp>
      <p:pic>
        <p:nvPicPr>
          <p:cNvPr id="4" name="Picture 3" descr="A colorful cartoon of people standing next to a list&#10;&#10;AI-generated content may be incorrect.">
            <a:extLst>
              <a:ext uri="{FF2B5EF4-FFF2-40B4-BE49-F238E27FC236}">
                <a16:creationId xmlns:a16="http://schemas.microsoft.com/office/drawing/2014/main" id="{9155191F-EFD9-2C9F-FF2F-28B11FB3A49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82703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3F8F64B-32EB-1334-068B-CD66E21F15E7}"/>
              </a:ext>
            </a:extLst>
          </p:cNvPr>
          <p:cNvSpPr>
            <a:spLocks noGrp="1"/>
          </p:cNvSpPr>
          <p:nvPr>
            <p:ph type="title"/>
          </p:nvPr>
        </p:nvSpPr>
        <p:spPr/>
        <p:txBody>
          <a:bodyPr/>
          <a:lstStyle/>
          <a:p>
            <a:endParaRPr lang="en-AU"/>
          </a:p>
        </p:txBody>
      </p:sp>
      <p:sp>
        <p:nvSpPr>
          <p:cNvPr id="3" name="Content Placeholder 2" hidden="1">
            <a:extLst>
              <a:ext uri="{FF2B5EF4-FFF2-40B4-BE49-F238E27FC236}">
                <a16:creationId xmlns:a16="http://schemas.microsoft.com/office/drawing/2014/main" id="{582CA472-2255-BBB1-E6D8-EF9A347B098F}"/>
              </a:ext>
            </a:extLst>
          </p:cNvPr>
          <p:cNvSpPr>
            <a:spLocks noGrp="1"/>
          </p:cNvSpPr>
          <p:nvPr>
            <p:ph idx="1"/>
          </p:nvPr>
        </p:nvSpPr>
        <p:spPr/>
        <p:txBody>
          <a:bodyPr/>
          <a:lstStyle/>
          <a:p>
            <a:endParaRPr lang="en-AU"/>
          </a:p>
        </p:txBody>
      </p:sp>
      <p:pic>
        <p:nvPicPr>
          <p:cNvPr id="4" name="Picture 3">
            <a:extLst>
              <a:ext uri="{FF2B5EF4-FFF2-40B4-BE49-F238E27FC236}">
                <a16:creationId xmlns:a16="http://schemas.microsoft.com/office/drawing/2014/main" id="{ED05EDFE-F762-178D-3981-70DA77089AD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0" y="0"/>
            <a:ext cx="12192000" cy="6857999"/>
          </a:xfrm>
          <a:prstGeom prst="rect">
            <a:avLst/>
          </a:prstGeom>
        </p:spPr>
      </p:pic>
    </p:spTree>
    <p:extLst>
      <p:ext uri="{BB962C8B-B14F-4D97-AF65-F5344CB8AC3E}">
        <p14:creationId xmlns:p14="http://schemas.microsoft.com/office/powerpoint/2010/main" val="2501377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2B247CA-AB61-5A2C-A19E-F55EF0DBD46B}"/>
              </a:ext>
            </a:extLst>
          </p:cNvPr>
          <p:cNvSpPr>
            <a:spLocks noGrp="1"/>
          </p:cNvSpPr>
          <p:nvPr>
            <p:ph type="title"/>
          </p:nvPr>
        </p:nvSpPr>
        <p:spPr/>
        <p:txBody>
          <a:bodyPr/>
          <a:lstStyle/>
          <a:p>
            <a:endParaRPr lang="en-AU"/>
          </a:p>
        </p:txBody>
      </p:sp>
      <p:sp>
        <p:nvSpPr>
          <p:cNvPr id="3" name="Content Placeholder 2" hidden="1">
            <a:extLst>
              <a:ext uri="{FF2B5EF4-FFF2-40B4-BE49-F238E27FC236}">
                <a16:creationId xmlns:a16="http://schemas.microsoft.com/office/drawing/2014/main" id="{E31BC73E-2A1D-71E0-E85A-FEF3A549BD7C}"/>
              </a:ext>
            </a:extLst>
          </p:cNvPr>
          <p:cNvSpPr>
            <a:spLocks noGrp="1"/>
          </p:cNvSpPr>
          <p:nvPr>
            <p:ph idx="1"/>
          </p:nvPr>
        </p:nvSpPr>
        <p:spPr/>
        <p:txBody>
          <a:bodyPr/>
          <a:lstStyle/>
          <a:p>
            <a:endParaRPr lang="en-AU"/>
          </a:p>
        </p:txBody>
      </p:sp>
      <p:pic>
        <p:nvPicPr>
          <p:cNvPr id="4" name="Picture 3">
            <a:extLst>
              <a:ext uri="{FF2B5EF4-FFF2-40B4-BE49-F238E27FC236}">
                <a16:creationId xmlns:a16="http://schemas.microsoft.com/office/drawing/2014/main" id="{C9DBF0E3-FC03-720A-947F-FB00A9552DE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0" y="0"/>
            <a:ext cx="12192000" cy="6857999"/>
          </a:xfrm>
          <a:prstGeom prst="rect">
            <a:avLst/>
          </a:prstGeom>
        </p:spPr>
      </p:pic>
    </p:spTree>
    <p:extLst>
      <p:ext uri="{BB962C8B-B14F-4D97-AF65-F5344CB8AC3E}">
        <p14:creationId xmlns:p14="http://schemas.microsoft.com/office/powerpoint/2010/main" val="4215140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F7AFCC0-0CA1-DC2C-3523-E2AD12DCFF27}"/>
              </a:ext>
            </a:extLst>
          </p:cNvPr>
          <p:cNvSpPr>
            <a:spLocks noGrp="1"/>
          </p:cNvSpPr>
          <p:nvPr>
            <p:ph type="title"/>
          </p:nvPr>
        </p:nvSpPr>
        <p:spPr/>
        <p:txBody>
          <a:bodyPr/>
          <a:lstStyle/>
          <a:p>
            <a:endParaRPr lang="en-AU"/>
          </a:p>
        </p:txBody>
      </p:sp>
      <p:sp>
        <p:nvSpPr>
          <p:cNvPr id="3" name="Content Placeholder 2" hidden="1">
            <a:extLst>
              <a:ext uri="{FF2B5EF4-FFF2-40B4-BE49-F238E27FC236}">
                <a16:creationId xmlns:a16="http://schemas.microsoft.com/office/drawing/2014/main" id="{F407C1BF-8F2D-EDE8-CBE7-A5D1A2C096D7}"/>
              </a:ext>
            </a:extLst>
          </p:cNvPr>
          <p:cNvSpPr>
            <a:spLocks noGrp="1"/>
          </p:cNvSpPr>
          <p:nvPr>
            <p:ph idx="1"/>
          </p:nvPr>
        </p:nvSpPr>
        <p:spPr/>
        <p:txBody>
          <a:bodyPr/>
          <a:lstStyle/>
          <a:p>
            <a:endParaRPr lang="en-AU"/>
          </a:p>
        </p:txBody>
      </p:sp>
      <p:pic>
        <p:nvPicPr>
          <p:cNvPr id="4" name="Picture 3">
            <a:extLst>
              <a:ext uri="{FF2B5EF4-FFF2-40B4-BE49-F238E27FC236}">
                <a16:creationId xmlns:a16="http://schemas.microsoft.com/office/drawing/2014/main" id="{7C2B5D0C-3A1E-3944-BF16-6F680DC2BC2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0" y="0"/>
            <a:ext cx="12192000" cy="6857999"/>
          </a:xfrm>
          <a:prstGeom prst="rect">
            <a:avLst/>
          </a:prstGeom>
        </p:spPr>
      </p:pic>
    </p:spTree>
    <p:extLst>
      <p:ext uri="{BB962C8B-B14F-4D97-AF65-F5344CB8AC3E}">
        <p14:creationId xmlns:p14="http://schemas.microsoft.com/office/powerpoint/2010/main" val="2098463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A6DD5E2-E5A4-7A6F-2EF2-D362C4D3B132}"/>
              </a:ext>
            </a:extLst>
          </p:cNvPr>
          <p:cNvSpPr>
            <a:spLocks noGrp="1"/>
          </p:cNvSpPr>
          <p:nvPr>
            <p:ph type="title"/>
          </p:nvPr>
        </p:nvSpPr>
        <p:spPr/>
        <p:txBody>
          <a:bodyPr/>
          <a:lstStyle/>
          <a:p>
            <a:endParaRPr lang="en-AU"/>
          </a:p>
        </p:txBody>
      </p:sp>
      <p:sp>
        <p:nvSpPr>
          <p:cNvPr id="3" name="Content Placeholder 2" hidden="1">
            <a:extLst>
              <a:ext uri="{FF2B5EF4-FFF2-40B4-BE49-F238E27FC236}">
                <a16:creationId xmlns:a16="http://schemas.microsoft.com/office/drawing/2014/main" id="{74B602F6-8B61-888E-B174-ECAAC7EE8B3E}"/>
              </a:ext>
            </a:extLst>
          </p:cNvPr>
          <p:cNvSpPr>
            <a:spLocks noGrp="1"/>
          </p:cNvSpPr>
          <p:nvPr>
            <p:ph idx="1"/>
          </p:nvPr>
        </p:nvSpPr>
        <p:spPr/>
        <p:txBody>
          <a:bodyPr/>
          <a:lstStyle/>
          <a:p>
            <a:endParaRPr lang="en-AU"/>
          </a:p>
        </p:txBody>
      </p:sp>
      <p:pic>
        <p:nvPicPr>
          <p:cNvPr id="4" name="Picture 3" descr="A cartoon of a person with a megaphone and a pencil&#10;&#10;AI-generated content may be incorrect.">
            <a:extLst>
              <a:ext uri="{FF2B5EF4-FFF2-40B4-BE49-F238E27FC236}">
                <a16:creationId xmlns:a16="http://schemas.microsoft.com/office/drawing/2014/main" id="{919379A7-2044-EC84-D7DD-E69247EE161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376772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DFF8DC8-B6DB-6E36-2A22-FCB442FB3DFB}"/>
              </a:ext>
            </a:extLst>
          </p:cNvPr>
          <p:cNvSpPr>
            <a:spLocks noGrp="1"/>
          </p:cNvSpPr>
          <p:nvPr>
            <p:ph type="title"/>
          </p:nvPr>
        </p:nvSpPr>
        <p:spPr/>
        <p:txBody>
          <a:bodyPr/>
          <a:lstStyle/>
          <a:p>
            <a:endParaRPr lang="en-AU"/>
          </a:p>
        </p:txBody>
      </p:sp>
      <p:sp>
        <p:nvSpPr>
          <p:cNvPr id="3" name="Content Placeholder 2" hidden="1">
            <a:extLst>
              <a:ext uri="{FF2B5EF4-FFF2-40B4-BE49-F238E27FC236}">
                <a16:creationId xmlns:a16="http://schemas.microsoft.com/office/drawing/2014/main" id="{6A432065-F8CD-4684-AB92-4CF52D1BBE76}"/>
              </a:ext>
            </a:extLst>
          </p:cNvPr>
          <p:cNvSpPr>
            <a:spLocks noGrp="1"/>
          </p:cNvSpPr>
          <p:nvPr>
            <p:ph idx="1"/>
          </p:nvPr>
        </p:nvSpPr>
        <p:spPr/>
        <p:txBody>
          <a:bodyPr/>
          <a:lstStyle/>
          <a:p>
            <a:endParaRPr lang="en-AU"/>
          </a:p>
        </p:txBody>
      </p:sp>
      <p:pic>
        <p:nvPicPr>
          <p:cNvPr id="4" name="Picture 3" descr="A computer screen with a group of people&#10;&#10;AI-generated content may be incorrect.">
            <a:extLst>
              <a:ext uri="{FF2B5EF4-FFF2-40B4-BE49-F238E27FC236}">
                <a16:creationId xmlns:a16="http://schemas.microsoft.com/office/drawing/2014/main" id="{3AA3A4A1-7392-81CB-BB14-FDFBED4BC41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22911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F634724-CD92-0FF0-6112-2505964E386E}"/>
              </a:ext>
            </a:extLst>
          </p:cNvPr>
          <p:cNvSpPr>
            <a:spLocks noGrp="1"/>
          </p:cNvSpPr>
          <p:nvPr>
            <p:ph type="title"/>
          </p:nvPr>
        </p:nvSpPr>
        <p:spPr/>
        <p:txBody>
          <a:bodyPr/>
          <a:lstStyle/>
          <a:p>
            <a:endParaRPr lang="en-AU"/>
          </a:p>
        </p:txBody>
      </p:sp>
      <p:sp>
        <p:nvSpPr>
          <p:cNvPr id="3" name="Content Placeholder 2" hidden="1">
            <a:extLst>
              <a:ext uri="{FF2B5EF4-FFF2-40B4-BE49-F238E27FC236}">
                <a16:creationId xmlns:a16="http://schemas.microsoft.com/office/drawing/2014/main" id="{5FE4980C-BE18-9901-6D9E-5F53B127C9E2}"/>
              </a:ext>
            </a:extLst>
          </p:cNvPr>
          <p:cNvSpPr>
            <a:spLocks noGrp="1"/>
          </p:cNvSpPr>
          <p:nvPr>
            <p:ph idx="1"/>
          </p:nvPr>
        </p:nvSpPr>
        <p:spPr/>
        <p:txBody>
          <a:bodyPr/>
          <a:lstStyle/>
          <a:p>
            <a:endParaRPr lang="en-AU"/>
          </a:p>
        </p:txBody>
      </p:sp>
      <p:pic>
        <p:nvPicPr>
          <p:cNvPr id="4" name="Picture 3">
            <a:extLst>
              <a:ext uri="{FF2B5EF4-FFF2-40B4-BE49-F238E27FC236}">
                <a16:creationId xmlns:a16="http://schemas.microsoft.com/office/drawing/2014/main" id="{05ECF52E-3D17-2587-A3CE-9587EDCE893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 y="0"/>
            <a:ext cx="12191998" cy="6857999"/>
          </a:xfrm>
          <a:prstGeom prst="rect">
            <a:avLst/>
          </a:prstGeom>
        </p:spPr>
      </p:pic>
    </p:spTree>
    <p:extLst>
      <p:ext uri="{BB962C8B-B14F-4D97-AF65-F5344CB8AC3E}">
        <p14:creationId xmlns:p14="http://schemas.microsoft.com/office/powerpoint/2010/main" val="671095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E9D8DF6-38DD-2A1F-0729-F02FFC5BAD8A}"/>
              </a:ext>
            </a:extLst>
          </p:cNvPr>
          <p:cNvSpPr>
            <a:spLocks noGrp="1"/>
          </p:cNvSpPr>
          <p:nvPr>
            <p:ph type="title"/>
          </p:nvPr>
        </p:nvSpPr>
        <p:spPr/>
        <p:txBody>
          <a:bodyPr/>
          <a:lstStyle/>
          <a:p>
            <a:endParaRPr lang="en-AU"/>
          </a:p>
        </p:txBody>
      </p:sp>
      <p:pic>
        <p:nvPicPr>
          <p:cNvPr id="6" name="Content Placeholder 5" descr="A cartoon of people with different colored clothes&#10;&#10;AI-generated content may be incorrect.">
            <a:extLst>
              <a:ext uri="{FF2B5EF4-FFF2-40B4-BE49-F238E27FC236}">
                <a16:creationId xmlns:a16="http://schemas.microsoft.com/office/drawing/2014/main" id="{2FC41BC6-929F-FA62-32B5-83859091BE0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28144" y="1825625"/>
            <a:ext cx="7735712" cy="4351338"/>
          </a:xfrm>
        </p:spPr>
      </p:pic>
      <p:pic>
        <p:nvPicPr>
          <p:cNvPr id="4" name="Picture 3">
            <a:extLst>
              <a:ext uri="{FF2B5EF4-FFF2-40B4-BE49-F238E27FC236}">
                <a16:creationId xmlns:a16="http://schemas.microsoft.com/office/drawing/2014/main" id="{09DD7B34-89C1-F403-742C-991F8B19DDD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0" y="0"/>
            <a:ext cx="12192000" cy="6857999"/>
          </a:xfrm>
          <a:prstGeom prst="rect">
            <a:avLst/>
          </a:prstGeom>
        </p:spPr>
      </p:pic>
    </p:spTree>
    <p:extLst>
      <p:ext uri="{BB962C8B-B14F-4D97-AF65-F5344CB8AC3E}">
        <p14:creationId xmlns:p14="http://schemas.microsoft.com/office/powerpoint/2010/main" val="129001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363BBBB-793D-B8BA-D91C-93DCD9A52FE4}"/>
              </a:ext>
            </a:extLst>
          </p:cNvPr>
          <p:cNvSpPr>
            <a:spLocks noGrp="1"/>
          </p:cNvSpPr>
          <p:nvPr>
            <p:ph type="title"/>
          </p:nvPr>
        </p:nvSpPr>
        <p:spPr/>
        <p:txBody>
          <a:bodyPr/>
          <a:lstStyle/>
          <a:p>
            <a:endParaRPr lang="en-AU"/>
          </a:p>
        </p:txBody>
      </p:sp>
      <p:sp>
        <p:nvSpPr>
          <p:cNvPr id="3" name="Content Placeholder 2" hidden="1">
            <a:extLst>
              <a:ext uri="{FF2B5EF4-FFF2-40B4-BE49-F238E27FC236}">
                <a16:creationId xmlns:a16="http://schemas.microsoft.com/office/drawing/2014/main" id="{BC648D92-4B65-E7C1-6744-7A6BF6D69670}"/>
              </a:ext>
            </a:extLst>
          </p:cNvPr>
          <p:cNvSpPr>
            <a:spLocks noGrp="1"/>
          </p:cNvSpPr>
          <p:nvPr>
            <p:ph idx="1"/>
          </p:nvPr>
        </p:nvSpPr>
        <p:spPr/>
        <p:txBody>
          <a:bodyPr/>
          <a:lstStyle/>
          <a:p>
            <a:endParaRPr lang="en-AU"/>
          </a:p>
        </p:txBody>
      </p:sp>
      <p:pic>
        <p:nvPicPr>
          <p:cNvPr id="4" name="Picture 3">
            <a:extLst>
              <a:ext uri="{FF2B5EF4-FFF2-40B4-BE49-F238E27FC236}">
                <a16:creationId xmlns:a16="http://schemas.microsoft.com/office/drawing/2014/main" id="{A1EFD729-A49E-018A-FF50-001D8D07D81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 y="0"/>
            <a:ext cx="12191998" cy="6857999"/>
          </a:xfrm>
          <a:prstGeom prst="rect">
            <a:avLst/>
          </a:prstGeom>
        </p:spPr>
      </p:pic>
    </p:spTree>
    <p:extLst>
      <p:ext uri="{BB962C8B-B14F-4D97-AF65-F5344CB8AC3E}">
        <p14:creationId xmlns:p14="http://schemas.microsoft.com/office/powerpoint/2010/main" val="1080574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FFF97A1-1D93-31A6-091E-A7F771652B05}"/>
              </a:ext>
            </a:extLst>
          </p:cNvPr>
          <p:cNvSpPr>
            <a:spLocks noGrp="1"/>
          </p:cNvSpPr>
          <p:nvPr>
            <p:ph type="title"/>
          </p:nvPr>
        </p:nvSpPr>
        <p:spPr/>
        <p:txBody>
          <a:bodyPr/>
          <a:lstStyle/>
          <a:p>
            <a:endParaRPr lang="en-AU"/>
          </a:p>
        </p:txBody>
      </p:sp>
      <p:sp>
        <p:nvSpPr>
          <p:cNvPr id="3" name="Content Placeholder 2" hidden="1">
            <a:extLst>
              <a:ext uri="{FF2B5EF4-FFF2-40B4-BE49-F238E27FC236}">
                <a16:creationId xmlns:a16="http://schemas.microsoft.com/office/drawing/2014/main" id="{B106B62C-60CE-3520-0B4B-D709C90AE15A}"/>
              </a:ext>
            </a:extLst>
          </p:cNvPr>
          <p:cNvSpPr>
            <a:spLocks noGrp="1"/>
          </p:cNvSpPr>
          <p:nvPr>
            <p:ph idx="1"/>
          </p:nvPr>
        </p:nvSpPr>
        <p:spPr/>
        <p:txBody>
          <a:bodyPr/>
          <a:lstStyle/>
          <a:p>
            <a:endParaRPr lang="en-AU"/>
          </a:p>
        </p:txBody>
      </p:sp>
      <p:pic>
        <p:nvPicPr>
          <p:cNvPr id="4" name="Picture 3">
            <a:extLst>
              <a:ext uri="{FF2B5EF4-FFF2-40B4-BE49-F238E27FC236}">
                <a16:creationId xmlns:a16="http://schemas.microsoft.com/office/drawing/2014/main" id="{CC8DC34B-542B-5FC5-DB53-0497ED87D12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2" y="0"/>
            <a:ext cx="12191996" cy="6857998"/>
          </a:xfrm>
          <a:prstGeom prst="rect">
            <a:avLst/>
          </a:prstGeom>
        </p:spPr>
      </p:pic>
    </p:spTree>
    <p:extLst>
      <p:ext uri="{BB962C8B-B14F-4D97-AF65-F5344CB8AC3E}">
        <p14:creationId xmlns:p14="http://schemas.microsoft.com/office/powerpoint/2010/main" val="443651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6A13D6E-88F3-EC9B-AFC1-A80340D71F68}"/>
              </a:ext>
            </a:extLst>
          </p:cNvPr>
          <p:cNvSpPr>
            <a:spLocks noGrp="1"/>
          </p:cNvSpPr>
          <p:nvPr>
            <p:ph type="title"/>
          </p:nvPr>
        </p:nvSpPr>
        <p:spPr/>
        <p:txBody>
          <a:bodyPr/>
          <a:lstStyle/>
          <a:p>
            <a:endParaRPr lang="en-AU"/>
          </a:p>
        </p:txBody>
      </p:sp>
      <p:sp>
        <p:nvSpPr>
          <p:cNvPr id="3" name="Content Placeholder 2" hidden="1">
            <a:extLst>
              <a:ext uri="{FF2B5EF4-FFF2-40B4-BE49-F238E27FC236}">
                <a16:creationId xmlns:a16="http://schemas.microsoft.com/office/drawing/2014/main" id="{A8FD338E-53A8-D067-7F67-AD90D2DF3E29}"/>
              </a:ext>
            </a:extLst>
          </p:cNvPr>
          <p:cNvSpPr>
            <a:spLocks noGrp="1"/>
          </p:cNvSpPr>
          <p:nvPr>
            <p:ph idx="1"/>
          </p:nvPr>
        </p:nvSpPr>
        <p:spPr/>
        <p:txBody>
          <a:bodyPr/>
          <a:lstStyle/>
          <a:p>
            <a:endParaRPr lang="en-AU"/>
          </a:p>
        </p:txBody>
      </p:sp>
      <p:pic>
        <p:nvPicPr>
          <p:cNvPr id="4" name="Picture 3" descr="A cartoon of a person reading a book&#10;&#10;AI-generated content may be incorrect.">
            <a:extLst>
              <a:ext uri="{FF2B5EF4-FFF2-40B4-BE49-F238E27FC236}">
                <a16:creationId xmlns:a16="http://schemas.microsoft.com/office/drawing/2014/main" id="{DAF5075C-BB7A-72B3-0477-9858525F1FB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80352"/>
            <a:ext cx="12192000" cy="6858000"/>
          </a:xfrm>
          <a:prstGeom prst="rect">
            <a:avLst/>
          </a:prstGeom>
        </p:spPr>
      </p:pic>
    </p:spTree>
    <p:extLst>
      <p:ext uri="{BB962C8B-B14F-4D97-AF65-F5344CB8AC3E}">
        <p14:creationId xmlns:p14="http://schemas.microsoft.com/office/powerpoint/2010/main" val="3700526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98E6FD2-63EB-2CD8-4C7E-457CB9351F61}"/>
              </a:ext>
            </a:extLst>
          </p:cNvPr>
          <p:cNvSpPr>
            <a:spLocks noGrp="1"/>
          </p:cNvSpPr>
          <p:nvPr>
            <p:ph type="title"/>
          </p:nvPr>
        </p:nvSpPr>
        <p:spPr/>
        <p:txBody>
          <a:bodyPr/>
          <a:lstStyle/>
          <a:p>
            <a:endParaRPr lang="en-AU"/>
          </a:p>
        </p:txBody>
      </p:sp>
      <p:sp>
        <p:nvSpPr>
          <p:cNvPr id="3" name="Content Placeholder 2" hidden="1">
            <a:extLst>
              <a:ext uri="{FF2B5EF4-FFF2-40B4-BE49-F238E27FC236}">
                <a16:creationId xmlns:a16="http://schemas.microsoft.com/office/drawing/2014/main" id="{05E5984C-2990-0138-172E-D297F249376C}"/>
              </a:ext>
            </a:extLst>
          </p:cNvPr>
          <p:cNvSpPr>
            <a:spLocks noGrp="1"/>
          </p:cNvSpPr>
          <p:nvPr>
            <p:ph idx="1"/>
          </p:nvPr>
        </p:nvSpPr>
        <p:spPr/>
        <p:txBody>
          <a:bodyPr/>
          <a:lstStyle/>
          <a:p>
            <a:endParaRPr lang="en-AU"/>
          </a:p>
        </p:txBody>
      </p:sp>
      <p:pic>
        <p:nvPicPr>
          <p:cNvPr id="4" name="Picture 3">
            <a:extLst>
              <a:ext uri="{FF2B5EF4-FFF2-40B4-BE49-F238E27FC236}">
                <a16:creationId xmlns:a16="http://schemas.microsoft.com/office/drawing/2014/main" id="{28AF2483-B482-641D-8656-AECF0EC4702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0" y="0"/>
            <a:ext cx="12192000" cy="6857999"/>
          </a:xfrm>
          <a:prstGeom prst="rect">
            <a:avLst/>
          </a:prstGeom>
        </p:spPr>
      </p:pic>
    </p:spTree>
    <p:extLst>
      <p:ext uri="{BB962C8B-B14F-4D97-AF65-F5344CB8AC3E}">
        <p14:creationId xmlns:p14="http://schemas.microsoft.com/office/powerpoint/2010/main" val="1803535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artoon character holding a magnifying glass&#10;&#10;AI-generated content may be incorrect.">
            <a:extLst>
              <a:ext uri="{FF2B5EF4-FFF2-40B4-BE49-F238E27FC236}">
                <a16:creationId xmlns:a16="http://schemas.microsoft.com/office/drawing/2014/main" id="{4020846F-762A-C217-3E5C-BCACFECAED1C}"/>
              </a:ext>
            </a:extLst>
          </p:cNvPr>
          <p:cNvPicPr>
            <a:picLocks noGrp="1" noRot="1" noChangeAspect="1" noMove="1" noResize="1" noEditPoints="1" noAdjustHandles="1" noChangeArrowheads="1" noChangeShapeType="1" noCrop="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668917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835AF88-2F01-1880-815F-E1007A9BBEE7}"/>
              </a:ext>
            </a:extLst>
          </p:cNvPr>
          <p:cNvSpPr>
            <a:spLocks noGrp="1"/>
          </p:cNvSpPr>
          <p:nvPr>
            <p:ph type="title"/>
          </p:nvPr>
        </p:nvSpPr>
        <p:spPr/>
        <p:txBody>
          <a:bodyPr/>
          <a:lstStyle/>
          <a:p>
            <a:endParaRPr lang="en-AU"/>
          </a:p>
        </p:txBody>
      </p:sp>
      <p:sp>
        <p:nvSpPr>
          <p:cNvPr id="3" name="Content Placeholder 2" hidden="1">
            <a:extLst>
              <a:ext uri="{FF2B5EF4-FFF2-40B4-BE49-F238E27FC236}">
                <a16:creationId xmlns:a16="http://schemas.microsoft.com/office/drawing/2014/main" id="{DC1E91C9-0F8E-73D9-CAA1-67F9CA9B6BC7}"/>
              </a:ext>
            </a:extLst>
          </p:cNvPr>
          <p:cNvSpPr>
            <a:spLocks noGrp="1"/>
          </p:cNvSpPr>
          <p:nvPr>
            <p:ph idx="1"/>
          </p:nvPr>
        </p:nvSpPr>
        <p:spPr/>
        <p:txBody>
          <a:bodyPr/>
          <a:lstStyle/>
          <a:p>
            <a:endParaRPr lang="en-AU"/>
          </a:p>
        </p:txBody>
      </p:sp>
      <p:pic>
        <p:nvPicPr>
          <p:cNvPr id="4" name="Picture 3">
            <a:extLst>
              <a:ext uri="{FF2B5EF4-FFF2-40B4-BE49-F238E27FC236}">
                <a16:creationId xmlns:a16="http://schemas.microsoft.com/office/drawing/2014/main" id="{2AEEDBA3-3BBD-D12D-7435-0143A9E8083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0" y="0"/>
            <a:ext cx="12192000" cy="6857999"/>
          </a:xfrm>
          <a:prstGeom prst="rect">
            <a:avLst/>
          </a:prstGeom>
        </p:spPr>
      </p:pic>
    </p:spTree>
    <p:extLst>
      <p:ext uri="{BB962C8B-B14F-4D97-AF65-F5344CB8AC3E}">
        <p14:creationId xmlns:p14="http://schemas.microsoft.com/office/powerpoint/2010/main" val="221315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F63FCA1-2AB8-4B33-AD5C-68893E288F9C}"/>
              </a:ext>
            </a:extLst>
          </p:cNvPr>
          <p:cNvSpPr>
            <a:spLocks noGrp="1"/>
          </p:cNvSpPr>
          <p:nvPr>
            <p:ph type="title"/>
          </p:nvPr>
        </p:nvSpPr>
        <p:spPr/>
        <p:txBody>
          <a:bodyPr/>
          <a:lstStyle/>
          <a:p>
            <a:endParaRPr lang="en-AU"/>
          </a:p>
        </p:txBody>
      </p:sp>
      <p:sp>
        <p:nvSpPr>
          <p:cNvPr id="3" name="Content Placeholder 2" hidden="1">
            <a:extLst>
              <a:ext uri="{FF2B5EF4-FFF2-40B4-BE49-F238E27FC236}">
                <a16:creationId xmlns:a16="http://schemas.microsoft.com/office/drawing/2014/main" id="{923D42A1-BA2A-2F32-866F-014C7574DAFB}"/>
              </a:ext>
            </a:extLst>
          </p:cNvPr>
          <p:cNvSpPr>
            <a:spLocks noGrp="1"/>
          </p:cNvSpPr>
          <p:nvPr>
            <p:ph idx="1"/>
          </p:nvPr>
        </p:nvSpPr>
        <p:spPr/>
        <p:txBody>
          <a:bodyPr/>
          <a:lstStyle/>
          <a:p>
            <a:endParaRPr lang="en-AU"/>
          </a:p>
        </p:txBody>
      </p:sp>
      <p:pic>
        <p:nvPicPr>
          <p:cNvPr id="4" name="Picture 3">
            <a:extLst>
              <a:ext uri="{FF2B5EF4-FFF2-40B4-BE49-F238E27FC236}">
                <a16:creationId xmlns:a16="http://schemas.microsoft.com/office/drawing/2014/main" id="{E092E479-B65D-B329-E0FD-5CE658B56DB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0" y="0"/>
            <a:ext cx="12192000" cy="6857999"/>
          </a:xfrm>
          <a:prstGeom prst="rect">
            <a:avLst/>
          </a:prstGeom>
        </p:spPr>
      </p:pic>
    </p:spTree>
    <p:extLst>
      <p:ext uri="{BB962C8B-B14F-4D97-AF65-F5344CB8AC3E}">
        <p14:creationId xmlns:p14="http://schemas.microsoft.com/office/powerpoint/2010/main" val="12133032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a8df1e8-1c84-417f-8d0e-cd350453c7c7" xsi:nil="true"/>
    <lcf76f155ced4ddcb4097134ff3c332f xmlns="13ae3748-b787-4bfa-a0bc-d2bea9354f39">
      <Terms xmlns="http://schemas.microsoft.com/office/infopath/2007/PartnerControls"/>
    </lcf76f155ced4ddcb4097134ff3c332f>
    <Notes xmlns="13ae3748-b787-4bfa-a0bc-d2bea9354f3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AD86BF2153AF04AA3134D671FAF8367" ma:contentTypeVersion="13" ma:contentTypeDescription="Create a new document." ma:contentTypeScope="" ma:versionID="43725872491d6ec9e46fe58437baac4d">
  <xsd:schema xmlns:xsd="http://www.w3.org/2001/XMLSchema" xmlns:xs="http://www.w3.org/2001/XMLSchema" xmlns:p="http://schemas.microsoft.com/office/2006/metadata/properties" xmlns:ns2="13ae3748-b787-4bfa-a0bc-d2bea9354f39" xmlns:ns3="fa8df1e8-1c84-417f-8d0e-cd350453c7c7" targetNamespace="http://schemas.microsoft.com/office/2006/metadata/properties" ma:root="true" ma:fieldsID="3c40712dd80733b70460af92642f4b5e" ns2:_="" ns3:_="">
    <xsd:import namespace="13ae3748-b787-4bfa-a0bc-d2bea9354f39"/>
    <xsd:import namespace="fa8df1e8-1c84-417f-8d0e-cd350453c7c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Notes"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ae3748-b787-4bfa-a0bc-d2bea9354f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Notes" ma:index="12" nillable="true" ma:displayName="Notes" ma:format="Dropdown" ma:internalName="Notes">
      <xsd:simpleType>
        <xsd:restriction base="dms:Text">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a567cbf0-8605-453c-a833-305c4e9f0be3"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a8df1e8-1c84-417f-8d0e-cd350453c7c7"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616ba615-54a8-4a86-a064-81b9157f8b60}" ma:internalName="TaxCatchAll" ma:showField="CatchAllData" ma:web="fa8df1e8-1c84-417f-8d0e-cd350453c7c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F83E57-2B7B-451B-B0CD-D5BA509BF7F0}">
  <ds:schemaRefs>
    <ds:schemaRef ds:uri="http://schemas.microsoft.com/sharepoint/v3/contenttype/forms"/>
  </ds:schemaRefs>
</ds:datastoreItem>
</file>

<file path=customXml/itemProps2.xml><?xml version="1.0" encoding="utf-8"?>
<ds:datastoreItem xmlns:ds="http://schemas.openxmlformats.org/officeDocument/2006/customXml" ds:itemID="{564B1DEF-D612-4813-B19E-08FF62609A00}">
  <ds:schemaRefs>
    <ds:schemaRef ds:uri="13ae3748-b787-4bfa-a0bc-d2bea9354f39"/>
    <ds:schemaRef ds:uri="fa8df1e8-1c84-417f-8d0e-cd350453c7c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19F560D-4629-4B7F-9412-F7AC59562DDD}">
  <ds:schemaRefs>
    <ds:schemaRef ds:uri="13ae3748-b787-4bfa-a0bc-d2bea9354f39"/>
    <ds:schemaRef ds:uri="fa8df1e8-1c84-417f-8d0e-cd350453c7c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18</Slides>
  <Notes>18</Notes>
  <HiddenSlides>0</HiddenSlide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AIHW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Stranks, Erin</dc:creator>
  <cp:revision>1</cp:revision>
  <dcterms:created xsi:type="dcterms:W3CDTF">2025-09-08T02:48:30Z</dcterms:created>
  <dcterms:modified xsi:type="dcterms:W3CDTF">2025-09-16T23:33:12Z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0x0101004AD86BF2153AF04AA3134D671FAF8367</vt:lpwstr>
  </property>
  <property fmtid="{D5CDD505-2E9C-101B-9397-08002B2CF9AE}" pid="3" name="MediaServiceImageTags">
    <vt:lpwstr/>
  </property>
</Properties>
</file>