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4"/>
    <p:sldMasterId id="2147483679" r:id="rId5"/>
    <p:sldMasterId id="2147483685" r:id="rId6"/>
    <p:sldMasterId id="2147483691" r:id="rId7"/>
  </p:sldMasterIdLst>
  <p:notesMasterIdLst>
    <p:notesMasterId r:id="rId49"/>
  </p:notesMasterIdLst>
  <p:sldIdLst>
    <p:sldId id="272" r:id="rId8"/>
    <p:sldId id="438" r:id="rId9"/>
    <p:sldId id="2147471058" r:id="rId10"/>
    <p:sldId id="2147480682" r:id="rId11"/>
    <p:sldId id="2147480663" r:id="rId12"/>
    <p:sldId id="258" r:id="rId13"/>
    <p:sldId id="277" r:id="rId14"/>
    <p:sldId id="20959" r:id="rId15"/>
    <p:sldId id="280" r:id="rId16"/>
    <p:sldId id="2147480681" r:id="rId17"/>
    <p:sldId id="2147480664" r:id="rId18"/>
    <p:sldId id="2147480665" r:id="rId19"/>
    <p:sldId id="440" r:id="rId20"/>
    <p:sldId id="456" r:id="rId21"/>
    <p:sldId id="315" r:id="rId22"/>
    <p:sldId id="2147480666" r:id="rId23"/>
    <p:sldId id="20974" r:id="rId24"/>
    <p:sldId id="20987" r:id="rId25"/>
    <p:sldId id="2147480662" r:id="rId26"/>
    <p:sldId id="2147480667" r:id="rId27"/>
    <p:sldId id="2147480686" r:id="rId28"/>
    <p:sldId id="21347" r:id="rId29"/>
    <p:sldId id="2147480668" r:id="rId30"/>
    <p:sldId id="2147480670" r:id="rId31"/>
    <p:sldId id="2147480678" r:id="rId32"/>
    <p:sldId id="2147480669" r:id="rId33"/>
    <p:sldId id="388" r:id="rId34"/>
    <p:sldId id="304" r:id="rId35"/>
    <p:sldId id="377" r:id="rId36"/>
    <p:sldId id="2147471059" r:id="rId37"/>
    <p:sldId id="2147480687" r:id="rId38"/>
    <p:sldId id="451" r:id="rId39"/>
    <p:sldId id="450" r:id="rId40"/>
    <p:sldId id="2147480684" r:id="rId41"/>
    <p:sldId id="474" r:id="rId42"/>
    <p:sldId id="491" r:id="rId43"/>
    <p:sldId id="2147471055" r:id="rId44"/>
    <p:sldId id="452" r:id="rId45"/>
    <p:sldId id="2147480658" r:id="rId46"/>
    <p:sldId id="2147480675" r:id="rId47"/>
    <p:sldId id="21293" r:id="rId48"/>
  </p:sldIdLst>
  <p:sldSz cx="20104100" cy="11309350"/>
  <p:notesSz cx="20104100" cy="1130935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F586B48-0158-20D9-D430-F7B8DF6B44BA}" name="Minassian, Julia" initials="JM" userId="S::Julia.Minassian@aihw.gov.au::f166c101-22f9-4501-9242-a52d329b24b0" providerId="AD"/>
  <p188:author id="{95F12F58-B709-CEE0-8614-90ECA0E7D2D4}" name="Setiawan, Cindy" initials="SC" userId="S::cindy.setiawan@aihw.gov.au::c5824edb-6199-4936-9859-f7a31ffb223a" providerId="AD"/>
  <p188:author id="{2E84346E-7B78-7D9A-6645-F2856DBAB1A4}" name="Szigetvari, Caitlin" initials="CS" userId="S::Caitlin.Szigetvari@aihw.gov.au::87515d1d-a5cd-41e0-9ba8-820822f220ec" providerId="AD"/>
  <p188:author id="{0EF75C76-FA93-8460-BA2B-607D05F01A57}" name="Lum On,  Miriam" initials="ML" userId="S::Miriam.LumOn@aihw.gov.au::9ed02b4f-91c7-4ea0-88d2-43658d9687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397" autoAdjust="0"/>
  </p:normalViewPr>
  <p:slideViewPr>
    <p:cSldViewPr snapToGrid="0">
      <p:cViewPr>
        <p:scale>
          <a:sx n="40" d="100"/>
          <a:sy n="40" d="100"/>
        </p:scale>
        <p:origin x="888" y="-35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tags" Target="tags/tag1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2E8D25-93F7-47E1-9F1F-190120026884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AU"/>
        </a:p>
      </dgm:t>
    </dgm:pt>
    <dgm:pt modelId="{92EDA8A2-76C2-49FA-AE5C-E968A932EF40}">
      <dgm:prSet phldrT="[Text]" custT="1"/>
      <dgm:spPr>
        <a:xfrm>
          <a:off x="3041" y="936719"/>
          <a:ext cx="2965899" cy="1186359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AU" sz="2400" b="1">
              <a:solidFill>
                <a:sysClr val="window" lastClr="FFFFFF"/>
              </a:solidFill>
              <a:latin typeface="Aptos" panose="020B0004020202020204" pitchFamily="34" charset="0"/>
              <a:ea typeface="+mn-ea"/>
              <a:cs typeface="+mn-cs"/>
            </a:rPr>
            <a:t>National Health Data Hub (NHDH)</a:t>
          </a:r>
        </a:p>
      </dgm:t>
    </dgm:pt>
    <dgm:pt modelId="{EFE5DE58-3348-4613-9FCE-C936A19DBF60}" type="parTrans" cxnId="{6B6DAB2F-A1C2-48C9-A284-764BC6B12F89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2F645EDF-3AEB-4CEA-BA35-DB7A24003F61}" type="sibTrans" cxnId="{6B6DAB2F-A1C2-48C9-A284-764BC6B12F89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54481B58-C47A-4B39-B02C-3C8FECFABA62}">
      <dgm:prSet phldrT="[Text]" custT="1"/>
      <dgm:spPr>
        <a:xfrm>
          <a:off x="3041" y="2123078"/>
          <a:ext cx="2965899" cy="2854800"/>
        </a:xfrm>
        <a:prstGeom prst="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AU" sz="2000" b="0" i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0B0004020202020204" pitchFamily="34" charset="0"/>
              <a:ea typeface="+mn-ea"/>
              <a:cs typeface="+mn-cs"/>
            </a:rPr>
            <a:t>Access to modules within the NHDH – a national de-identified linked data system that draws together core government data sets</a:t>
          </a:r>
          <a:endParaRPr lang="en-AU" sz="20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0B0004020202020204" pitchFamily="34" charset="0"/>
            <a:ea typeface="+mn-ea"/>
            <a:cs typeface="+mn-cs"/>
          </a:endParaRPr>
        </a:p>
      </dgm:t>
    </dgm:pt>
    <dgm:pt modelId="{F8026C96-1DDF-4D4E-A84F-EADC541B7D0E}" type="parTrans" cxnId="{E9CDFFC9-76C4-4F5A-AFB5-47EDC0AE1B30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2EE3E33C-714B-4845-9FFF-C290341A57A8}" type="sibTrans" cxnId="{E9CDFFC9-76C4-4F5A-AFB5-47EDC0AE1B30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064F4597-0785-444E-BD1A-67A9DCBB6480}">
      <dgm:prSet phldrT="[Text]" custT="1"/>
      <dgm:spPr>
        <a:xfrm>
          <a:off x="3384167" y="936719"/>
          <a:ext cx="2965899" cy="1186359"/>
        </a:xfrm>
        <a:prstGeom prst="rect">
          <a:avLst/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AU" sz="2400" b="1">
              <a:solidFill>
                <a:sysClr val="window" lastClr="FFFFFF"/>
              </a:solidFill>
              <a:latin typeface="Aptos" panose="020B0004020202020204" pitchFamily="34" charset="0"/>
              <a:ea typeface="+mn-ea"/>
              <a:cs typeface="+mn-cs"/>
            </a:rPr>
            <a:t>NHDH + n</a:t>
          </a:r>
        </a:p>
      </dgm:t>
    </dgm:pt>
    <dgm:pt modelId="{A40A01A4-C7ED-4DFC-9877-570D6F58FBB4}" type="parTrans" cxnId="{CF037E60-0441-473B-8B34-0AA2EDAC9221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7DF4BFC3-8412-4DDA-A5BB-130AFC444634}" type="sibTrans" cxnId="{CF037E60-0441-473B-8B34-0AA2EDAC9221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5176016D-928B-4700-BD65-DB0CD5D32322}">
      <dgm:prSet phldrT="[Text]" custT="1"/>
      <dgm:spPr>
        <a:xfrm>
          <a:off x="3384167" y="2123078"/>
          <a:ext cx="2965899" cy="2854800"/>
        </a:xfrm>
        <a:prstGeom prst="rect">
          <a:avLst/>
        </a:prstGeom>
        <a:solidFill>
          <a:srgbClr val="9BBB59">
            <a:tint val="40000"/>
            <a:alpha val="90000"/>
            <a:hueOff val="5358427"/>
            <a:satOff val="-6896"/>
            <a:lumOff val="-537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5358427"/>
              <a:satOff val="-6896"/>
              <a:lumOff val="-537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AU" sz="2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0B0004020202020204" pitchFamily="34" charset="0"/>
              <a:ea typeface="+mn-ea"/>
              <a:cs typeface="+mn-cs"/>
            </a:rPr>
            <a:t>Linking additional data set/s to the NHDH under project-specific governance</a:t>
          </a:r>
        </a:p>
      </dgm:t>
    </dgm:pt>
    <dgm:pt modelId="{CBA2B9AD-3904-446E-8098-21B86BE96915}" type="parTrans" cxnId="{C7A02FC0-658F-46B5-B984-9D73C4F8021A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D9545873-335E-45D2-A64B-6D875D4E3ED4}" type="sibTrans" cxnId="{C7A02FC0-658F-46B5-B984-9D73C4F8021A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41D00CB6-4E43-489A-A586-C076B8827BDC}">
      <dgm:prSet phldrT="[Text]" custT="1"/>
      <dgm:spPr>
        <a:xfrm>
          <a:off x="6765293" y="936719"/>
          <a:ext cx="2965899" cy="1186359"/>
        </a:xfrm>
        <a:prstGeom prst="rect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AU" sz="2400" b="1">
              <a:solidFill>
                <a:sysClr val="window" lastClr="FFFFFF"/>
              </a:solidFill>
              <a:latin typeface="Aptos" panose="020B0004020202020204" pitchFamily="34" charset="0"/>
              <a:ea typeface="+mn-ea"/>
              <a:cs typeface="+mn-cs"/>
            </a:rPr>
            <a:t>Customised data linkage</a:t>
          </a:r>
        </a:p>
      </dgm:t>
    </dgm:pt>
    <dgm:pt modelId="{56818E7E-6017-490B-974C-DA20149C7305}" type="parTrans" cxnId="{DD088CBA-4B3B-42E8-A3EB-039FD7DCEC52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9B1704AF-3A61-4C07-BB35-96EB868A18A2}" type="sibTrans" cxnId="{DD088CBA-4B3B-42E8-A3EB-039FD7DCEC52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078A1F65-9C62-42D9-AAB2-7CDC2D38CCE1}">
      <dgm:prSet phldrT="[Text]" custT="1"/>
      <dgm:spPr>
        <a:xfrm>
          <a:off x="6765293" y="2123078"/>
          <a:ext cx="2965899" cy="2854800"/>
        </a:xfrm>
        <a:prstGeom prst="rect">
          <a:avLst/>
        </a:prstGeom>
        <a:solidFill>
          <a:srgbClr val="9BBB59">
            <a:tint val="40000"/>
            <a:alpha val="90000"/>
            <a:hueOff val="10716854"/>
            <a:satOff val="-13793"/>
            <a:lumOff val="-1075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10716854"/>
              <a:satOff val="-13793"/>
              <a:lumOff val="-1075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AU" sz="2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0B0004020202020204" pitchFamily="34" charset="0"/>
              <a:ea typeface="+mn-ea"/>
              <a:cs typeface="+mn-cs"/>
            </a:rPr>
            <a:t>Ad-hoc linkage of a customised set of data for a project-specific purpose</a:t>
          </a:r>
        </a:p>
      </dgm:t>
    </dgm:pt>
    <dgm:pt modelId="{9F4621C8-58D0-4E4C-A26C-F944EC752B4C}" type="parTrans" cxnId="{06B39B37-39E0-4F6F-A98B-71963F2420C9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0B42843A-75F5-485A-83F6-BD5EBEED19C5}" type="sibTrans" cxnId="{06B39B37-39E0-4F6F-A98B-71963F2420C9}">
      <dgm:prSet/>
      <dgm:spPr/>
      <dgm:t>
        <a:bodyPr/>
        <a:lstStyle/>
        <a:p>
          <a:endParaRPr lang="en-AU" sz="1400">
            <a:latin typeface="Aptos" panose="020B0004020202020204" pitchFamily="34" charset="0"/>
          </a:endParaRPr>
        </a:p>
      </dgm:t>
    </dgm:pt>
    <dgm:pt modelId="{4CCCE460-17F4-43F2-835D-8BEC3C7D5094}" type="pres">
      <dgm:prSet presAssocID="{402E8D25-93F7-47E1-9F1F-190120026884}" presName="Name0" presStyleCnt="0">
        <dgm:presLayoutVars>
          <dgm:dir/>
          <dgm:animLvl val="lvl"/>
          <dgm:resizeHandles val="exact"/>
        </dgm:presLayoutVars>
      </dgm:prSet>
      <dgm:spPr/>
    </dgm:pt>
    <dgm:pt modelId="{DC71E2F7-199B-4082-95DB-C2E962F0BA2B}" type="pres">
      <dgm:prSet presAssocID="{92EDA8A2-76C2-49FA-AE5C-E968A932EF40}" presName="composite" presStyleCnt="0"/>
      <dgm:spPr/>
    </dgm:pt>
    <dgm:pt modelId="{C9B70D34-871A-4F63-BE6C-FEB373420002}" type="pres">
      <dgm:prSet presAssocID="{92EDA8A2-76C2-49FA-AE5C-E968A932EF4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06BC297-766E-4C29-8B70-9D3DA5462C4A}" type="pres">
      <dgm:prSet presAssocID="{92EDA8A2-76C2-49FA-AE5C-E968A932EF40}" presName="desTx" presStyleLbl="alignAccFollowNode1" presStyleIdx="0" presStyleCnt="3">
        <dgm:presLayoutVars>
          <dgm:bulletEnabled val="1"/>
        </dgm:presLayoutVars>
      </dgm:prSet>
      <dgm:spPr/>
    </dgm:pt>
    <dgm:pt modelId="{8699D6F5-00A9-4D97-9C02-EE5C0A056531}" type="pres">
      <dgm:prSet presAssocID="{2F645EDF-3AEB-4CEA-BA35-DB7A24003F61}" presName="space" presStyleCnt="0"/>
      <dgm:spPr/>
    </dgm:pt>
    <dgm:pt modelId="{5F63EF3E-3BC7-410D-BD11-F808E7E74A37}" type="pres">
      <dgm:prSet presAssocID="{064F4597-0785-444E-BD1A-67A9DCBB6480}" presName="composite" presStyleCnt="0"/>
      <dgm:spPr/>
    </dgm:pt>
    <dgm:pt modelId="{39EB7239-60F1-4D87-AE56-0E92E46BFD2C}" type="pres">
      <dgm:prSet presAssocID="{064F4597-0785-444E-BD1A-67A9DCBB648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F313F22-0376-4374-B700-2CD0B12D1288}" type="pres">
      <dgm:prSet presAssocID="{064F4597-0785-444E-BD1A-67A9DCBB6480}" presName="desTx" presStyleLbl="alignAccFollowNode1" presStyleIdx="1" presStyleCnt="3">
        <dgm:presLayoutVars>
          <dgm:bulletEnabled val="1"/>
        </dgm:presLayoutVars>
      </dgm:prSet>
      <dgm:spPr/>
    </dgm:pt>
    <dgm:pt modelId="{0789357E-8452-452E-8BA4-3B2C30702DE1}" type="pres">
      <dgm:prSet presAssocID="{7DF4BFC3-8412-4DDA-A5BB-130AFC444634}" presName="space" presStyleCnt="0"/>
      <dgm:spPr/>
    </dgm:pt>
    <dgm:pt modelId="{89749C9F-A902-44CD-A115-E5AB93511B29}" type="pres">
      <dgm:prSet presAssocID="{41D00CB6-4E43-489A-A586-C076B8827BDC}" presName="composite" presStyleCnt="0"/>
      <dgm:spPr/>
    </dgm:pt>
    <dgm:pt modelId="{33D40849-7997-48D7-B376-CA20C8504CB1}" type="pres">
      <dgm:prSet presAssocID="{41D00CB6-4E43-489A-A586-C076B8827BD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68FC43E-495B-49D7-A939-CDEA22706D8B}" type="pres">
      <dgm:prSet presAssocID="{41D00CB6-4E43-489A-A586-C076B8827BD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A3B1603-0D46-4713-880D-FFBB5E7A2ADB}" type="presOf" srcId="{54481B58-C47A-4B39-B02C-3C8FECFABA62}" destId="{306BC297-766E-4C29-8B70-9D3DA5462C4A}" srcOrd="0" destOrd="0" presId="urn:microsoft.com/office/officeart/2005/8/layout/hList1"/>
    <dgm:cxn modelId="{72A4350E-B646-41CF-8EDC-4B48D5997948}" type="presOf" srcId="{92EDA8A2-76C2-49FA-AE5C-E968A932EF40}" destId="{C9B70D34-871A-4F63-BE6C-FEB373420002}" srcOrd="0" destOrd="0" presId="urn:microsoft.com/office/officeart/2005/8/layout/hList1"/>
    <dgm:cxn modelId="{1FB7741B-34B8-446C-9215-24CBE66BF848}" type="presOf" srcId="{078A1F65-9C62-42D9-AAB2-7CDC2D38CCE1}" destId="{168FC43E-495B-49D7-A939-CDEA22706D8B}" srcOrd="0" destOrd="0" presId="urn:microsoft.com/office/officeart/2005/8/layout/hList1"/>
    <dgm:cxn modelId="{6B6DAB2F-A1C2-48C9-A284-764BC6B12F89}" srcId="{402E8D25-93F7-47E1-9F1F-190120026884}" destId="{92EDA8A2-76C2-49FA-AE5C-E968A932EF40}" srcOrd="0" destOrd="0" parTransId="{EFE5DE58-3348-4613-9FCE-C936A19DBF60}" sibTransId="{2F645EDF-3AEB-4CEA-BA35-DB7A24003F61}"/>
    <dgm:cxn modelId="{06B39B37-39E0-4F6F-A98B-71963F2420C9}" srcId="{41D00CB6-4E43-489A-A586-C076B8827BDC}" destId="{078A1F65-9C62-42D9-AAB2-7CDC2D38CCE1}" srcOrd="0" destOrd="0" parTransId="{9F4621C8-58D0-4E4C-A26C-F944EC752B4C}" sibTransId="{0B42843A-75F5-485A-83F6-BD5EBEED19C5}"/>
    <dgm:cxn modelId="{CF037E60-0441-473B-8B34-0AA2EDAC9221}" srcId="{402E8D25-93F7-47E1-9F1F-190120026884}" destId="{064F4597-0785-444E-BD1A-67A9DCBB6480}" srcOrd="1" destOrd="0" parTransId="{A40A01A4-C7ED-4DFC-9877-570D6F58FBB4}" sibTransId="{7DF4BFC3-8412-4DDA-A5BB-130AFC444634}"/>
    <dgm:cxn modelId="{67C12E87-8042-4874-BC8B-50A89A075120}" type="presOf" srcId="{064F4597-0785-444E-BD1A-67A9DCBB6480}" destId="{39EB7239-60F1-4D87-AE56-0E92E46BFD2C}" srcOrd="0" destOrd="0" presId="urn:microsoft.com/office/officeart/2005/8/layout/hList1"/>
    <dgm:cxn modelId="{FC59AD8A-6CB3-4AF4-B5E9-4FFC945E4959}" type="presOf" srcId="{402E8D25-93F7-47E1-9F1F-190120026884}" destId="{4CCCE460-17F4-43F2-835D-8BEC3C7D5094}" srcOrd="0" destOrd="0" presId="urn:microsoft.com/office/officeart/2005/8/layout/hList1"/>
    <dgm:cxn modelId="{DD088CBA-4B3B-42E8-A3EB-039FD7DCEC52}" srcId="{402E8D25-93F7-47E1-9F1F-190120026884}" destId="{41D00CB6-4E43-489A-A586-C076B8827BDC}" srcOrd="2" destOrd="0" parTransId="{56818E7E-6017-490B-974C-DA20149C7305}" sibTransId="{9B1704AF-3A61-4C07-BB35-96EB868A18A2}"/>
    <dgm:cxn modelId="{C7A02FC0-658F-46B5-B984-9D73C4F8021A}" srcId="{064F4597-0785-444E-BD1A-67A9DCBB6480}" destId="{5176016D-928B-4700-BD65-DB0CD5D32322}" srcOrd="0" destOrd="0" parTransId="{CBA2B9AD-3904-446E-8098-21B86BE96915}" sibTransId="{D9545873-335E-45D2-A64B-6D875D4E3ED4}"/>
    <dgm:cxn modelId="{E9CDFFC9-76C4-4F5A-AFB5-47EDC0AE1B30}" srcId="{92EDA8A2-76C2-49FA-AE5C-E968A932EF40}" destId="{54481B58-C47A-4B39-B02C-3C8FECFABA62}" srcOrd="0" destOrd="0" parTransId="{F8026C96-1DDF-4D4E-A84F-EADC541B7D0E}" sibTransId="{2EE3E33C-714B-4845-9FFF-C290341A57A8}"/>
    <dgm:cxn modelId="{5467B3E5-3310-4C09-9205-62665A66B7A5}" type="presOf" srcId="{41D00CB6-4E43-489A-A586-C076B8827BDC}" destId="{33D40849-7997-48D7-B376-CA20C8504CB1}" srcOrd="0" destOrd="0" presId="urn:microsoft.com/office/officeart/2005/8/layout/hList1"/>
    <dgm:cxn modelId="{399AD0F9-C8E4-4B88-BE14-51BDCD56196C}" type="presOf" srcId="{5176016D-928B-4700-BD65-DB0CD5D32322}" destId="{6F313F22-0376-4374-B700-2CD0B12D1288}" srcOrd="0" destOrd="0" presId="urn:microsoft.com/office/officeart/2005/8/layout/hList1"/>
    <dgm:cxn modelId="{1E855950-039B-4D9E-A988-3CC929C7CC20}" type="presParOf" srcId="{4CCCE460-17F4-43F2-835D-8BEC3C7D5094}" destId="{DC71E2F7-199B-4082-95DB-C2E962F0BA2B}" srcOrd="0" destOrd="0" presId="urn:microsoft.com/office/officeart/2005/8/layout/hList1"/>
    <dgm:cxn modelId="{62611939-DC8A-471B-BFC9-023E7CEE388D}" type="presParOf" srcId="{DC71E2F7-199B-4082-95DB-C2E962F0BA2B}" destId="{C9B70D34-871A-4F63-BE6C-FEB373420002}" srcOrd="0" destOrd="0" presId="urn:microsoft.com/office/officeart/2005/8/layout/hList1"/>
    <dgm:cxn modelId="{A85ACE7D-99D6-4CF5-9F5F-2BEA3426C297}" type="presParOf" srcId="{DC71E2F7-199B-4082-95DB-C2E962F0BA2B}" destId="{306BC297-766E-4C29-8B70-9D3DA5462C4A}" srcOrd="1" destOrd="0" presId="urn:microsoft.com/office/officeart/2005/8/layout/hList1"/>
    <dgm:cxn modelId="{89C5C04A-5FB6-423E-BB00-38E4D853BFE7}" type="presParOf" srcId="{4CCCE460-17F4-43F2-835D-8BEC3C7D5094}" destId="{8699D6F5-00A9-4D97-9C02-EE5C0A056531}" srcOrd="1" destOrd="0" presId="urn:microsoft.com/office/officeart/2005/8/layout/hList1"/>
    <dgm:cxn modelId="{4EADE8BE-A37F-4FB6-B5C9-E3E47B577A15}" type="presParOf" srcId="{4CCCE460-17F4-43F2-835D-8BEC3C7D5094}" destId="{5F63EF3E-3BC7-410D-BD11-F808E7E74A37}" srcOrd="2" destOrd="0" presId="urn:microsoft.com/office/officeart/2005/8/layout/hList1"/>
    <dgm:cxn modelId="{ED522948-51C2-44D8-894C-1E5FD8B40840}" type="presParOf" srcId="{5F63EF3E-3BC7-410D-BD11-F808E7E74A37}" destId="{39EB7239-60F1-4D87-AE56-0E92E46BFD2C}" srcOrd="0" destOrd="0" presId="urn:microsoft.com/office/officeart/2005/8/layout/hList1"/>
    <dgm:cxn modelId="{6843B772-8A2E-4801-A836-5C0E09136C38}" type="presParOf" srcId="{5F63EF3E-3BC7-410D-BD11-F808E7E74A37}" destId="{6F313F22-0376-4374-B700-2CD0B12D1288}" srcOrd="1" destOrd="0" presId="urn:microsoft.com/office/officeart/2005/8/layout/hList1"/>
    <dgm:cxn modelId="{204604A1-C84A-41AB-8244-E99687D17FD8}" type="presParOf" srcId="{4CCCE460-17F4-43F2-835D-8BEC3C7D5094}" destId="{0789357E-8452-452E-8BA4-3B2C30702DE1}" srcOrd="3" destOrd="0" presId="urn:microsoft.com/office/officeart/2005/8/layout/hList1"/>
    <dgm:cxn modelId="{9CF37496-8227-4884-A37D-345C96D6C2BA}" type="presParOf" srcId="{4CCCE460-17F4-43F2-835D-8BEC3C7D5094}" destId="{89749C9F-A902-44CD-A115-E5AB93511B29}" srcOrd="4" destOrd="0" presId="urn:microsoft.com/office/officeart/2005/8/layout/hList1"/>
    <dgm:cxn modelId="{32B44CC6-C808-49F7-AED7-8A7FCF843E8D}" type="presParOf" srcId="{89749C9F-A902-44CD-A115-E5AB93511B29}" destId="{33D40849-7997-48D7-B376-CA20C8504CB1}" srcOrd="0" destOrd="0" presId="urn:microsoft.com/office/officeart/2005/8/layout/hList1"/>
    <dgm:cxn modelId="{381B08E7-EC5F-44DD-82D6-ECB483432AC4}" type="presParOf" srcId="{89749C9F-A902-44CD-A115-E5AB93511B29}" destId="{168FC43E-495B-49D7-A939-CDEA22706D8B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10E420-46FD-4760-B3A0-52E9D6CB3DD9}" type="doc">
      <dgm:prSet loTypeId="urn:microsoft.com/office/officeart/2005/8/layout/matrix3" loCatId="matrix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37910A68-748B-40C0-8D44-F574FD726967}">
      <dgm:prSet phldrT="[Text]"/>
      <dgm:spPr/>
      <dgm:t>
        <a:bodyPr/>
        <a:lstStyle/>
        <a:p>
          <a:r>
            <a:rPr lang="en-US" b="1">
              <a:latin typeface="Open Sans"/>
              <a:ea typeface="Open Sans"/>
              <a:cs typeface="Open Sans"/>
            </a:rPr>
            <a:t>Privacy by design</a:t>
          </a:r>
          <a:r>
            <a:rPr lang="en-US">
              <a:latin typeface="Open Sans"/>
              <a:ea typeface="Open Sans"/>
              <a:cs typeface="Open Sans"/>
            </a:rPr>
            <a:t> </a:t>
          </a:r>
          <a:endParaRPr lang="en-AU"/>
        </a:p>
      </dgm:t>
    </dgm:pt>
    <dgm:pt modelId="{6842FAAB-D716-4AD0-9981-FB5D5BCBBDB9}" type="parTrans" cxnId="{391AAF9F-C8C0-41CC-8F34-BCDB0A688B03}">
      <dgm:prSet/>
      <dgm:spPr/>
      <dgm:t>
        <a:bodyPr/>
        <a:lstStyle/>
        <a:p>
          <a:endParaRPr lang="en-AU"/>
        </a:p>
      </dgm:t>
    </dgm:pt>
    <dgm:pt modelId="{5F03AC69-AB2A-485A-8DF7-78DE4601E21E}" type="sibTrans" cxnId="{391AAF9F-C8C0-41CC-8F34-BCDB0A688B03}">
      <dgm:prSet/>
      <dgm:spPr/>
      <dgm:t>
        <a:bodyPr/>
        <a:lstStyle/>
        <a:p>
          <a:endParaRPr lang="en-AU"/>
        </a:p>
      </dgm:t>
    </dgm:pt>
    <dgm:pt modelId="{51DBCBA8-C60B-4FB9-A71C-9B5486153EB5}">
      <dgm:prSet phldrT="[Text]"/>
      <dgm:spPr/>
      <dgm:t>
        <a:bodyPr/>
        <a:lstStyle/>
        <a:p>
          <a:r>
            <a:rPr lang="en-US" b="1">
              <a:latin typeface="Open Sans"/>
              <a:ea typeface="Open Sans"/>
              <a:cs typeface="Open Sans"/>
            </a:rPr>
            <a:t>Minimise the need to share and use personal information</a:t>
          </a:r>
          <a:endParaRPr lang="en-AU"/>
        </a:p>
      </dgm:t>
    </dgm:pt>
    <dgm:pt modelId="{F739FA6D-530F-4F74-9A96-55E693949024}" type="parTrans" cxnId="{46849279-C862-499E-99F0-704C135F99D8}">
      <dgm:prSet/>
      <dgm:spPr/>
      <dgm:t>
        <a:bodyPr/>
        <a:lstStyle/>
        <a:p>
          <a:endParaRPr lang="en-AU"/>
        </a:p>
      </dgm:t>
    </dgm:pt>
    <dgm:pt modelId="{DE348B24-BFC3-41D0-ADCC-B164AD15ACD1}" type="sibTrans" cxnId="{46849279-C862-499E-99F0-704C135F99D8}">
      <dgm:prSet/>
      <dgm:spPr/>
      <dgm:t>
        <a:bodyPr/>
        <a:lstStyle/>
        <a:p>
          <a:endParaRPr lang="en-AU"/>
        </a:p>
      </dgm:t>
    </dgm:pt>
    <dgm:pt modelId="{CB1E2EBD-C499-48CC-BBF4-42479C561621}">
      <dgm:prSet phldrT="[Text]"/>
      <dgm:spPr/>
      <dgm:t>
        <a:bodyPr/>
        <a:lstStyle/>
        <a:p>
          <a:r>
            <a:rPr lang="en-US" b="1">
              <a:latin typeface="Open Sans"/>
              <a:ea typeface="Open Sans"/>
              <a:cs typeface="Open Sans"/>
            </a:rPr>
            <a:t>Share once and use many times</a:t>
          </a:r>
          <a:endParaRPr lang="en-AU"/>
        </a:p>
      </dgm:t>
    </dgm:pt>
    <dgm:pt modelId="{9FF8BDA9-63BB-46F7-A194-62B8FD84C95C}" type="parTrans" cxnId="{8EE7189E-04F7-41A9-B5B6-6EFE7017F2D7}">
      <dgm:prSet/>
      <dgm:spPr/>
      <dgm:t>
        <a:bodyPr/>
        <a:lstStyle/>
        <a:p>
          <a:endParaRPr lang="en-AU"/>
        </a:p>
      </dgm:t>
    </dgm:pt>
    <dgm:pt modelId="{82B81C48-D54B-48A8-9870-E39401D549A4}" type="sibTrans" cxnId="{8EE7189E-04F7-41A9-B5B6-6EFE7017F2D7}">
      <dgm:prSet/>
      <dgm:spPr/>
      <dgm:t>
        <a:bodyPr/>
        <a:lstStyle/>
        <a:p>
          <a:endParaRPr lang="en-AU"/>
        </a:p>
      </dgm:t>
    </dgm:pt>
    <dgm:pt modelId="{CB8B3852-39CF-4C4E-8F7B-C9BA8955B9EB}">
      <dgm:prSet phldrT="[Text]"/>
      <dgm:spPr/>
      <dgm:t>
        <a:bodyPr/>
        <a:lstStyle/>
        <a:p>
          <a:r>
            <a:rPr lang="en-US" b="1">
              <a:latin typeface="Open Sans"/>
              <a:ea typeface="Open Sans"/>
              <a:cs typeface="Open Sans"/>
            </a:rPr>
            <a:t>Employ efficient methodologies and processes</a:t>
          </a:r>
          <a:r>
            <a:rPr lang="en-US">
              <a:latin typeface="Open Sans"/>
              <a:ea typeface="Open Sans"/>
              <a:cs typeface="Open Sans"/>
            </a:rPr>
            <a:t> </a:t>
          </a:r>
          <a:endParaRPr lang="en-AU"/>
        </a:p>
      </dgm:t>
    </dgm:pt>
    <dgm:pt modelId="{62611E88-8263-4E59-BDDC-873FD873FAEE}" type="parTrans" cxnId="{B47135F2-2D15-4D77-B5B3-AF897ECF6855}">
      <dgm:prSet/>
      <dgm:spPr/>
      <dgm:t>
        <a:bodyPr/>
        <a:lstStyle/>
        <a:p>
          <a:endParaRPr lang="en-AU"/>
        </a:p>
      </dgm:t>
    </dgm:pt>
    <dgm:pt modelId="{981D9166-2BA9-461A-8BE4-128572205968}" type="sibTrans" cxnId="{B47135F2-2D15-4D77-B5B3-AF897ECF6855}">
      <dgm:prSet/>
      <dgm:spPr/>
      <dgm:t>
        <a:bodyPr/>
        <a:lstStyle/>
        <a:p>
          <a:endParaRPr lang="en-AU"/>
        </a:p>
      </dgm:t>
    </dgm:pt>
    <dgm:pt modelId="{38401EBD-20EC-41AC-BE44-B8C79ABCFDE9}" type="pres">
      <dgm:prSet presAssocID="{B910E420-46FD-4760-B3A0-52E9D6CB3DD9}" presName="matrix" presStyleCnt="0">
        <dgm:presLayoutVars>
          <dgm:chMax val="1"/>
          <dgm:dir/>
          <dgm:resizeHandles val="exact"/>
        </dgm:presLayoutVars>
      </dgm:prSet>
      <dgm:spPr/>
    </dgm:pt>
    <dgm:pt modelId="{51712B5C-64BE-45F4-9D17-63C467C7C14D}" type="pres">
      <dgm:prSet presAssocID="{B910E420-46FD-4760-B3A0-52E9D6CB3DD9}" presName="diamond" presStyleLbl="bgShp" presStyleIdx="0" presStyleCnt="1"/>
      <dgm:spPr/>
    </dgm:pt>
    <dgm:pt modelId="{C43C2D15-C706-4A16-8B1A-3A76F44E059C}" type="pres">
      <dgm:prSet presAssocID="{B910E420-46FD-4760-B3A0-52E9D6CB3DD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58C64D5-1A4F-4A72-874C-C1D9FFF67D81}" type="pres">
      <dgm:prSet presAssocID="{B910E420-46FD-4760-B3A0-52E9D6CB3DD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6EDF468-5EE5-40C1-A4EF-C6A70CEA4D19}" type="pres">
      <dgm:prSet presAssocID="{B910E420-46FD-4760-B3A0-52E9D6CB3DD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5AE641A-EBE4-47CB-A5CD-153749638E6E}" type="pres">
      <dgm:prSet presAssocID="{B910E420-46FD-4760-B3A0-52E9D6CB3DD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D463F07-B475-405C-9DC2-73C3102D7F4A}" type="presOf" srcId="{37910A68-748B-40C0-8D44-F574FD726967}" destId="{C43C2D15-C706-4A16-8B1A-3A76F44E059C}" srcOrd="0" destOrd="0" presId="urn:microsoft.com/office/officeart/2005/8/layout/matrix3"/>
    <dgm:cxn modelId="{5A455232-FAB8-4FCF-B840-52E79924F475}" type="presOf" srcId="{CB8B3852-39CF-4C4E-8F7B-C9BA8955B9EB}" destId="{85AE641A-EBE4-47CB-A5CD-153749638E6E}" srcOrd="0" destOrd="0" presId="urn:microsoft.com/office/officeart/2005/8/layout/matrix3"/>
    <dgm:cxn modelId="{F77DED3E-2712-4CBD-B4D8-69C3D28FDC94}" type="presOf" srcId="{B910E420-46FD-4760-B3A0-52E9D6CB3DD9}" destId="{38401EBD-20EC-41AC-BE44-B8C79ABCFDE9}" srcOrd="0" destOrd="0" presId="urn:microsoft.com/office/officeart/2005/8/layout/matrix3"/>
    <dgm:cxn modelId="{C04AEB62-8D3F-4FCB-B7CF-A13B4F1ACFFB}" type="presOf" srcId="{51DBCBA8-C60B-4FB9-A71C-9B5486153EB5}" destId="{758C64D5-1A4F-4A72-874C-C1D9FFF67D81}" srcOrd="0" destOrd="0" presId="urn:microsoft.com/office/officeart/2005/8/layout/matrix3"/>
    <dgm:cxn modelId="{46849279-C862-499E-99F0-704C135F99D8}" srcId="{B910E420-46FD-4760-B3A0-52E9D6CB3DD9}" destId="{51DBCBA8-C60B-4FB9-A71C-9B5486153EB5}" srcOrd="1" destOrd="0" parTransId="{F739FA6D-530F-4F74-9A96-55E693949024}" sibTransId="{DE348B24-BFC3-41D0-ADCC-B164AD15ACD1}"/>
    <dgm:cxn modelId="{8EE7189E-04F7-41A9-B5B6-6EFE7017F2D7}" srcId="{B910E420-46FD-4760-B3A0-52E9D6CB3DD9}" destId="{CB1E2EBD-C499-48CC-BBF4-42479C561621}" srcOrd="2" destOrd="0" parTransId="{9FF8BDA9-63BB-46F7-A194-62B8FD84C95C}" sibTransId="{82B81C48-D54B-48A8-9870-E39401D549A4}"/>
    <dgm:cxn modelId="{391AAF9F-C8C0-41CC-8F34-BCDB0A688B03}" srcId="{B910E420-46FD-4760-B3A0-52E9D6CB3DD9}" destId="{37910A68-748B-40C0-8D44-F574FD726967}" srcOrd="0" destOrd="0" parTransId="{6842FAAB-D716-4AD0-9981-FB5D5BCBBDB9}" sibTransId="{5F03AC69-AB2A-485A-8DF7-78DE4601E21E}"/>
    <dgm:cxn modelId="{CC9128BB-08B6-443E-9B70-1E49E548FD73}" type="presOf" srcId="{CB1E2EBD-C499-48CC-BBF4-42479C561621}" destId="{B6EDF468-5EE5-40C1-A4EF-C6A70CEA4D19}" srcOrd="0" destOrd="0" presId="urn:microsoft.com/office/officeart/2005/8/layout/matrix3"/>
    <dgm:cxn modelId="{B47135F2-2D15-4D77-B5B3-AF897ECF6855}" srcId="{B910E420-46FD-4760-B3A0-52E9D6CB3DD9}" destId="{CB8B3852-39CF-4C4E-8F7B-C9BA8955B9EB}" srcOrd="3" destOrd="0" parTransId="{62611E88-8263-4E59-BDDC-873FD873FAEE}" sibTransId="{981D9166-2BA9-461A-8BE4-128572205968}"/>
    <dgm:cxn modelId="{F70B1EFF-B3D9-48CD-8F8E-8775F374541C}" type="presParOf" srcId="{38401EBD-20EC-41AC-BE44-B8C79ABCFDE9}" destId="{51712B5C-64BE-45F4-9D17-63C467C7C14D}" srcOrd="0" destOrd="0" presId="urn:microsoft.com/office/officeart/2005/8/layout/matrix3"/>
    <dgm:cxn modelId="{1BB171C2-9FF7-428A-8206-AEC85163DE06}" type="presParOf" srcId="{38401EBD-20EC-41AC-BE44-B8C79ABCFDE9}" destId="{C43C2D15-C706-4A16-8B1A-3A76F44E059C}" srcOrd="1" destOrd="0" presId="urn:microsoft.com/office/officeart/2005/8/layout/matrix3"/>
    <dgm:cxn modelId="{602B45BB-118A-4E52-A921-D3AC10D2BAA8}" type="presParOf" srcId="{38401EBD-20EC-41AC-BE44-B8C79ABCFDE9}" destId="{758C64D5-1A4F-4A72-874C-C1D9FFF67D81}" srcOrd="2" destOrd="0" presId="urn:microsoft.com/office/officeart/2005/8/layout/matrix3"/>
    <dgm:cxn modelId="{5D94B446-EAC1-45D9-A93E-E0F680FCA3F2}" type="presParOf" srcId="{38401EBD-20EC-41AC-BE44-B8C79ABCFDE9}" destId="{B6EDF468-5EE5-40C1-A4EF-C6A70CEA4D19}" srcOrd="3" destOrd="0" presId="urn:microsoft.com/office/officeart/2005/8/layout/matrix3"/>
    <dgm:cxn modelId="{9B1700AC-E858-4CA8-8851-DF90A3B52B5D}" type="presParOf" srcId="{38401EBD-20EC-41AC-BE44-B8C79ABCFDE9}" destId="{85AE641A-EBE4-47CB-A5CD-153749638E6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97CF6C-4BE6-4585-A5C9-9DE024D2F25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D5378A4-1707-4EB7-A8B8-94A34B3B06FC}">
      <dgm:prSet phldrT="[Text]"/>
      <dgm:spPr/>
      <dgm:t>
        <a:bodyPr/>
        <a:lstStyle/>
        <a:p>
          <a:r>
            <a:rPr lang="en-AU" dirty="0"/>
            <a:t>National Hospitals Data Collection (NHDC)</a:t>
          </a:r>
        </a:p>
      </dgm:t>
    </dgm:pt>
    <dgm:pt modelId="{DFA2F318-69CC-4FE5-9193-F3EC6AB659C9}" type="parTrans" cxnId="{B9AF2955-DF64-4EC7-A01A-D3BBBE908967}">
      <dgm:prSet/>
      <dgm:spPr/>
      <dgm:t>
        <a:bodyPr/>
        <a:lstStyle/>
        <a:p>
          <a:endParaRPr lang="en-AU"/>
        </a:p>
      </dgm:t>
    </dgm:pt>
    <dgm:pt modelId="{98682E3E-431C-4A05-BF73-CF59F60FCA4D}" type="sibTrans" cxnId="{B9AF2955-DF64-4EC7-A01A-D3BBBE908967}">
      <dgm:prSet/>
      <dgm:spPr/>
      <dgm:t>
        <a:bodyPr/>
        <a:lstStyle/>
        <a:p>
          <a:endParaRPr lang="en-AU"/>
        </a:p>
      </dgm:t>
    </dgm:pt>
    <dgm:pt modelId="{48506EA4-6F7E-4BB1-9D19-1218AFAE581F}">
      <dgm:prSet phldrT="[Text]"/>
      <dgm:spPr/>
      <dgm:t>
        <a:bodyPr/>
        <a:lstStyle/>
        <a:p>
          <a:r>
            <a:rPr lang="en-AU" dirty="0"/>
            <a:t>Non-admitted patient care</a:t>
          </a:r>
        </a:p>
      </dgm:t>
    </dgm:pt>
    <dgm:pt modelId="{4321C451-499B-42B3-A186-75DF574BB628}" type="parTrans" cxnId="{B66A0ED1-003C-46DD-9042-103A1D5DBB2A}">
      <dgm:prSet/>
      <dgm:spPr/>
      <dgm:t>
        <a:bodyPr/>
        <a:lstStyle/>
        <a:p>
          <a:endParaRPr lang="en-AU"/>
        </a:p>
      </dgm:t>
    </dgm:pt>
    <dgm:pt modelId="{73696BD5-62B6-43CF-BF8A-4E6DE3A4E938}" type="sibTrans" cxnId="{B66A0ED1-003C-46DD-9042-103A1D5DBB2A}">
      <dgm:prSet/>
      <dgm:spPr/>
      <dgm:t>
        <a:bodyPr/>
        <a:lstStyle/>
        <a:p>
          <a:endParaRPr lang="en-AU"/>
        </a:p>
      </dgm:t>
    </dgm:pt>
    <dgm:pt modelId="{26086AC1-349A-4735-B7F3-1F602484C9B2}">
      <dgm:prSet phldrT="[Text]"/>
      <dgm:spPr/>
      <dgm:t>
        <a:bodyPr/>
        <a:lstStyle/>
        <a:p>
          <a:r>
            <a:rPr lang="en-AU" dirty="0"/>
            <a:t>Admitted patient care</a:t>
          </a:r>
        </a:p>
      </dgm:t>
    </dgm:pt>
    <dgm:pt modelId="{8811314B-C311-49A2-B077-53CAD3FF0AD6}" type="parTrans" cxnId="{B009511A-D88E-49CB-9DDD-10C3C5F83971}">
      <dgm:prSet/>
      <dgm:spPr/>
      <dgm:t>
        <a:bodyPr/>
        <a:lstStyle/>
        <a:p>
          <a:endParaRPr lang="en-AU"/>
        </a:p>
      </dgm:t>
    </dgm:pt>
    <dgm:pt modelId="{61DBFE39-3AF8-4F57-A83A-08DF7538B6A9}" type="sibTrans" cxnId="{B009511A-D88E-49CB-9DDD-10C3C5F83971}">
      <dgm:prSet/>
      <dgm:spPr/>
      <dgm:t>
        <a:bodyPr/>
        <a:lstStyle/>
        <a:p>
          <a:endParaRPr lang="en-AU"/>
        </a:p>
      </dgm:t>
    </dgm:pt>
    <dgm:pt modelId="{227713D5-14F7-43C6-891A-F390C3D1C71C}">
      <dgm:prSet phldrT="[Text]"/>
      <dgm:spPr/>
      <dgm:t>
        <a:bodyPr/>
        <a:lstStyle/>
        <a:p>
          <a:r>
            <a:rPr lang="en-AU" dirty="0"/>
            <a:t>Emergency Department</a:t>
          </a:r>
        </a:p>
      </dgm:t>
    </dgm:pt>
    <dgm:pt modelId="{8CDFBFEE-2216-4E97-9B54-BD999BD22F20}" type="parTrans" cxnId="{3297983C-A532-4E56-B71C-B8F15C0B04FF}">
      <dgm:prSet/>
      <dgm:spPr/>
      <dgm:t>
        <a:bodyPr/>
        <a:lstStyle/>
        <a:p>
          <a:endParaRPr lang="en-AU"/>
        </a:p>
      </dgm:t>
    </dgm:pt>
    <dgm:pt modelId="{75E1C51C-191C-4661-AA43-84DB7DC0DE57}" type="sibTrans" cxnId="{3297983C-A532-4E56-B71C-B8F15C0B04FF}">
      <dgm:prSet/>
      <dgm:spPr/>
      <dgm:t>
        <a:bodyPr/>
        <a:lstStyle/>
        <a:p>
          <a:endParaRPr lang="en-AU"/>
        </a:p>
      </dgm:t>
    </dgm:pt>
    <dgm:pt modelId="{24A7E910-5535-4F2B-B57D-61A85548E629}">
      <dgm:prSet phldrT="[Tex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n-AU" dirty="0"/>
            <a:t>NSW, Vic., Qld., Tas., ACT</a:t>
          </a:r>
        </a:p>
      </dgm:t>
    </dgm:pt>
    <dgm:pt modelId="{06FD6806-A940-4057-8E97-2F5A8B8D3FC5}" type="parTrans" cxnId="{68B7EE83-44AC-42AB-8EA4-432ED52C6862}">
      <dgm:prSet/>
      <dgm:spPr/>
      <dgm:t>
        <a:bodyPr/>
        <a:lstStyle/>
        <a:p>
          <a:endParaRPr lang="en-AU"/>
        </a:p>
      </dgm:t>
    </dgm:pt>
    <dgm:pt modelId="{2D48F56A-77AF-475B-8E64-1C89DC1879D4}" type="sibTrans" cxnId="{68B7EE83-44AC-42AB-8EA4-432ED52C6862}">
      <dgm:prSet/>
      <dgm:spPr/>
      <dgm:t>
        <a:bodyPr/>
        <a:lstStyle/>
        <a:p>
          <a:endParaRPr lang="en-AU"/>
        </a:p>
      </dgm:t>
    </dgm:pt>
    <dgm:pt modelId="{6D2203A7-007D-46EE-8F8A-29C69D7E45C5}">
      <dgm:prSet phldrT="[Tex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n-AU" dirty="0"/>
            <a:t>NSW, Vic., Qld., Tas., ACT, SA</a:t>
          </a:r>
        </a:p>
      </dgm:t>
    </dgm:pt>
    <dgm:pt modelId="{D47766F9-EC2F-4078-8DA3-76156ECE2867}" type="parTrans" cxnId="{F8D741D1-2274-462F-A023-649AB26B0CE9}">
      <dgm:prSet/>
      <dgm:spPr/>
      <dgm:t>
        <a:bodyPr/>
        <a:lstStyle/>
        <a:p>
          <a:endParaRPr lang="en-AU"/>
        </a:p>
      </dgm:t>
    </dgm:pt>
    <dgm:pt modelId="{9E61F2B9-8940-4B05-A2D8-D22E341128F1}" type="sibTrans" cxnId="{F8D741D1-2274-462F-A023-649AB26B0CE9}">
      <dgm:prSet/>
      <dgm:spPr/>
      <dgm:t>
        <a:bodyPr/>
        <a:lstStyle/>
        <a:p>
          <a:endParaRPr lang="en-AU"/>
        </a:p>
      </dgm:t>
    </dgm:pt>
    <dgm:pt modelId="{1B13BA5B-6773-4290-8862-BA15212143C9}">
      <dgm:prSet phldrT="[Tex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n-AU" dirty="0"/>
            <a:t>NSW, Vic., Qld., Tas., ACT, SA</a:t>
          </a:r>
        </a:p>
      </dgm:t>
    </dgm:pt>
    <dgm:pt modelId="{F0E3FECE-54AD-4214-8296-05DCD146AD4D}" type="parTrans" cxnId="{39A61198-B34E-4E24-A186-2CD9A5B6C91C}">
      <dgm:prSet/>
      <dgm:spPr/>
      <dgm:t>
        <a:bodyPr/>
        <a:lstStyle/>
        <a:p>
          <a:endParaRPr lang="en-AU"/>
        </a:p>
      </dgm:t>
    </dgm:pt>
    <dgm:pt modelId="{81BB37E6-E04D-4F8A-BCFB-0A47FECC48DE}" type="sibTrans" cxnId="{39A61198-B34E-4E24-A186-2CD9A5B6C91C}">
      <dgm:prSet/>
      <dgm:spPr/>
      <dgm:t>
        <a:bodyPr/>
        <a:lstStyle/>
        <a:p>
          <a:endParaRPr lang="en-AU"/>
        </a:p>
      </dgm:t>
    </dgm:pt>
    <dgm:pt modelId="{F2DEE9F0-EE95-464E-BB88-0A30509D4473}">
      <dgm:prSet phldrT="[Text]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AU" dirty="0"/>
            <a:t>Vic., Qld., ACT</a:t>
          </a:r>
        </a:p>
      </dgm:t>
    </dgm:pt>
    <dgm:pt modelId="{608A2411-66EA-4A71-8087-94C8BD9317A0}" type="parTrans" cxnId="{B4658084-B05E-41BD-B3C6-388497771508}">
      <dgm:prSet/>
      <dgm:spPr/>
      <dgm:t>
        <a:bodyPr/>
        <a:lstStyle/>
        <a:p>
          <a:endParaRPr lang="en-AU"/>
        </a:p>
      </dgm:t>
    </dgm:pt>
    <dgm:pt modelId="{05197921-493C-4543-9866-FAD49DCFAF6B}" type="sibTrans" cxnId="{B4658084-B05E-41BD-B3C6-388497771508}">
      <dgm:prSet/>
      <dgm:spPr/>
      <dgm:t>
        <a:bodyPr/>
        <a:lstStyle/>
        <a:p>
          <a:endParaRPr lang="en-AU"/>
        </a:p>
      </dgm:t>
    </dgm:pt>
    <dgm:pt modelId="{B7A89B33-6B30-4353-B849-E2FE9914388D}">
      <dgm:prSet phldrT="[Text]"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AU" dirty="0"/>
            <a:t>Other NHDC datasets not in the NHDH</a:t>
          </a:r>
        </a:p>
      </dgm:t>
    </dgm:pt>
    <dgm:pt modelId="{8644EAFC-0F82-4EC3-97B0-0A97B5F4FE37}" type="parTrans" cxnId="{474091F6-8358-4E06-9D6E-6E49E06B22F5}">
      <dgm:prSet/>
      <dgm:spPr/>
      <dgm:t>
        <a:bodyPr/>
        <a:lstStyle/>
        <a:p>
          <a:endParaRPr lang="en-AU"/>
        </a:p>
      </dgm:t>
    </dgm:pt>
    <dgm:pt modelId="{DFA4FF51-7028-469B-ACFA-B0A468468643}" type="sibTrans" cxnId="{474091F6-8358-4E06-9D6E-6E49E06B22F5}">
      <dgm:prSet/>
      <dgm:spPr/>
      <dgm:t>
        <a:bodyPr/>
        <a:lstStyle/>
        <a:p>
          <a:endParaRPr lang="en-AU"/>
        </a:p>
      </dgm:t>
    </dgm:pt>
    <dgm:pt modelId="{3919C76C-88B9-45DE-8EB2-25B354E7E2EB}" type="pres">
      <dgm:prSet presAssocID="{A997CF6C-4BE6-4585-A5C9-9DE024D2F2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3DB5D23-D882-4BAF-A688-A1E04C8D7D97}" type="pres">
      <dgm:prSet presAssocID="{9D5378A4-1707-4EB7-A8B8-94A34B3B06FC}" presName="hierRoot1" presStyleCnt="0">
        <dgm:presLayoutVars>
          <dgm:hierBranch val="init"/>
        </dgm:presLayoutVars>
      </dgm:prSet>
      <dgm:spPr/>
    </dgm:pt>
    <dgm:pt modelId="{41966796-E233-4194-8991-8BCC91F71977}" type="pres">
      <dgm:prSet presAssocID="{9D5378A4-1707-4EB7-A8B8-94A34B3B06FC}" presName="rootComposite1" presStyleCnt="0"/>
      <dgm:spPr/>
    </dgm:pt>
    <dgm:pt modelId="{0F705A95-DE62-4A58-B972-164E5B970160}" type="pres">
      <dgm:prSet presAssocID="{9D5378A4-1707-4EB7-A8B8-94A34B3B06FC}" presName="rootText1" presStyleLbl="node0" presStyleIdx="0" presStyleCnt="1" custScaleX="325246">
        <dgm:presLayoutVars>
          <dgm:chPref val="3"/>
        </dgm:presLayoutVars>
      </dgm:prSet>
      <dgm:spPr/>
    </dgm:pt>
    <dgm:pt modelId="{73E21A64-E060-483B-B8F8-0807B084F4CB}" type="pres">
      <dgm:prSet presAssocID="{9D5378A4-1707-4EB7-A8B8-94A34B3B06FC}" presName="rootConnector1" presStyleLbl="node1" presStyleIdx="0" presStyleCnt="0"/>
      <dgm:spPr/>
    </dgm:pt>
    <dgm:pt modelId="{BC46AFCA-4CCB-460D-A4EF-054935E9A26B}" type="pres">
      <dgm:prSet presAssocID="{9D5378A4-1707-4EB7-A8B8-94A34B3B06FC}" presName="hierChild2" presStyleCnt="0"/>
      <dgm:spPr/>
    </dgm:pt>
    <dgm:pt modelId="{AA770186-8C7A-4E3D-AEF0-80B811DAD129}" type="pres">
      <dgm:prSet presAssocID="{4321C451-499B-42B3-A186-75DF574BB628}" presName="Name37" presStyleLbl="parChTrans1D2" presStyleIdx="0" presStyleCnt="4"/>
      <dgm:spPr/>
    </dgm:pt>
    <dgm:pt modelId="{EC2938DF-778A-4A70-ACCA-E59A96050A06}" type="pres">
      <dgm:prSet presAssocID="{48506EA4-6F7E-4BB1-9D19-1218AFAE581F}" presName="hierRoot2" presStyleCnt="0">
        <dgm:presLayoutVars>
          <dgm:hierBranch val="init"/>
        </dgm:presLayoutVars>
      </dgm:prSet>
      <dgm:spPr/>
    </dgm:pt>
    <dgm:pt modelId="{5DE00B5C-604E-42EA-99A2-9E0F21743D7D}" type="pres">
      <dgm:prSet presAssocID="{48506EA4-6F7E-4BB1-9D19-1218AFAE581F}" presName="rootComposite" presStyleCnt="0"/>
      <dgm:spPr/>
    </dgm:pt>
    <dgm:pt modelId="{A8659CB7-365B-4B5B-A46C-5C0727F431DA}" type="pres">
      <dgm:prSet presAssocID="{48506EA4-6F7E-4BB1-9D19-1218AFAE581F}" presName="rootText" presStyleLbl="node2" presStyleIdx="0" presStyleCnt="4">
        <dgm:presLayoutVars>
          <dgm:chPref val="3"/>
        </dgm:presLayoutVars>
      </dgm:prSet>
      <dgm:spPr/>
    </dgm:pt>
    <dgm:pt modelId="{88347806-3D9D-4A6B-BD49-064B45D1A899}" type="pres">
      <dgm:prSet presAssocID="{48506EA4-6F7E-4BB1-9D19-1218AFAE581F}" presName="rootConnector" presStyleLbl="node2" presStyleIdx="0" presStyleCnt="4"/>
      <dgm:spPr/>
    </dgm:pt>
    <dgm:pt modelId="{E06D3BCE-ED95-45E4-B8AD-9A9C9ACFAFB6}" type="pres">
      <dgm:prSet presAssocID="{48506EA4-6F7E-4BB1-9D19-1218AFAE581F}" presName="hierChild4" presStyleCnt="0"/>
      <dgm:spPr/>
    </dgm:pt>
    <dgm:pt modelId="{D0870FBA-C3D3-4EFC-9B1F-A081A4EF3DD9}" type="pres">
      <dgm:prSet presAssocID="{06FD6806-A940-4057-8E97-2F5A8B8D3FC5}" presName="Name37" presStyleLbl="parChTrans1D3" presStyleIdx="0" presStyleCnt="4"/>
      <dgm:spPr/>
    </dgm:pt>
    <dgm:pt modelId="{DF5847CA-018D-4408-9FB3-52CBF026FA25}" type="pres">
      <dgm:prSet presAssocID="{24A7E910-5535-4F2B-B57D-61A85548E629}" presName="hierRoot2" presStyleCnt="0">
        <dgm:presLayoutVars>
          <dgm:hierBranch val="init"/>
        </dgm:presLayoutVars>
      </dgm:prSet>
      <dgm:spPr/>
    </dgm:pt>
    <dgm:pt modelId="{508AC732-9FE7-4498-89D8-41B0ED725141}" type="pres">
      <dgm:prSet presAssocID="{24A7E910-5535-4F2B-B57D-61A85548E629}" presName="rootComposite" presStyleCnt="0"/>
      <dgm:spPr/>
    </dgm:pt>
    <dgm:pt modelId="{B8B3C7BF-DCD2-4CDB-BC9C-E995E8855637}" type="pres">
      <dgm:prSet presAssocID="{24A7E910-5535-4F2B-B57D-61A85548E629}" presName="rootText" presStyleLbl="node3" presStyleIdx="0" presStyleCnt="4">
        <dgm:presLayoutVars>
          <dgm:chPref val="3"/>
        </dgm:presLayoutVars>
      </dgm:prSet>
      <dgm:spPr/>
    </dgm:pt>
    <dgm:pt modelId="{4AC81FB6-30BB-4441-BF3D-922329846E15}" type="pres">
      <dgm:prSet presAssocID="{24A7E910-5535-4F2B-B57D-61A85548E629}" presName="rootConnector" presStyleLbl="node3" presStyleIdx="0" presStyleCnt="4"/>
      <dgm:spPr/>
    </dgm:pt>
    <dgm:pt modelId="{35B11D20-8B44-4F66-AB9E-BFE2C00A920D}" type="pres">
      <dgm:prSet presAssocID="{24A7E910-5535-4F2B-B57D-61A85548E629}" presName="hierChild4" presStyleCnt="0"/>
      <dgm:spPr/>
    </dgm:pt>
    <dgm:pt modelId="{39758ABC-337D-4644-A630-AF083372C24D}" type="pres">
      <dgm:prSet presAssocID="{24A7E910-5535-4F2B-B57D-61A85548E629}" presName="hierChild5" presStyleCnt="0"/>
      <dgm:spPr/>
    </dgm:pt>
    <dgm:pt modelId="{20A06D1B-83AC-4BF2-91D9-653940C215D7}" type="pres">
      <dgm:prSet presAssocID="{48506EA4-6F7E-4BB1-9D19-1218AFAE581F}" presName="hierChild5" presStyleCnt="0"/>
      <dgm:spPr/>
    </dgm:pt>
    <dgm:pt modelId="{98B84F18-60E9-4545-BB75-0781C74D90D9}" type="pres">
      <dgm:prSet presAssocID="{8811314B-C311-49A2-B077-53CAD3FF0AD6}" presName="Name37" presStyleLbl="parChTrans1D2" presStyleIdx="1" presStyleCnt="4"/>
      <dgm:spPr/>
    </dgm:pt>
    <dgm:pt modelId="{E1F7E7BC-8D48-436A-8BF4-2601E74D54EB}" type="pres">
      <dgm:prSet presAssocID="{26086AC1-349A-4735-B7F3-1F602484C9B2}" presName="hierRoot2" presStyleCnt="0">
        <dgm:presLayoutVars>
          <dgm:hierBranch val="init"/>
        </dgm:presLayoutVars>
      </dgm:prSet>
      <dgm:spPr/>
    </dgm:pt>
    <dgm:pt modelId="{5B7082A2-69E9-49E0-A037-8887215A2DF8}" type="pres">
      <dgm:prSet presAssocID="{26086AC1-349A-4735-B7F3-1F602484C9B2}" presName="rootComposite" presStyleCnt="0"/>
      <dgm:spPr/>
    </dgm:pt>
    <dgm:pt modelId="{67705309-65FD-450C-B97E-BA9B149BBD4A}" type="pres">
      <dgm:prSet presAssocID="{26086AC1-349A-4735-B7F3-1F602484C9B2}" presName="rootText" presStyleLbl="node2" presStyleIdx="1" presStyleCnt="4">
        <dgm:presLayoutVars>
          <dgm:chPref val="3"/>
        </dgm:presLayoutVars>
      </dgm:prSet>
      <dgm:spPr/>
    </dgm:pt>
    <dgm:pt modelId="{B960D146-F8EF-4E8C-892C-047336AD51FD}" type="pres">
      <dgm:prSet presAssocID="{26086AC1-349A-4735-B7F3-1F602484C9B2}" presName="rootConnector" presStyleLbl="node2" presStyleIdx="1" presStyleCnt="4"/>
      <dgm:spPr/>
    </dgm:pt>
    <dgm:pt modelId="{03A2F4BA-00D7-4AB4-BE78-8EBEFE4DFC85}" type="pres">
      <dgm:prSet presAssocID="{26086AC1-349A-4735-B7F3-1F602484C9B2}" presName="hierChild4" presStyleCnt="0"/>
      <dgm:spPr/>
    </dgm:pt>
    <dgm:pt modelId="{CF1925FF-5596-4E92-9B55-E3B6C1D08A7E}" type="pres">
      <dgm:prSet presAssocID="{D47766F9-EC2F-4078-8DA3-76156ECE2867}" presName="Name37" presStyleLbl="parChTrans1D3" presStyleIdx="1" presStyleCnt="4"/>
      <dgm:spPr/>
    </dgm:pt>
    <dgm:pt modelId="{61A76076-E968-47AE-9786-BBBFE263637A}" type="pres">
      <dgm:prSet presAssocID="{6D2203A7-007D-46EE-8F8A-29C69D7E45C5}" presName="hierRoot2" presStyleCnt="0">
        <dgm:presLayoutVars>
          <dgm:hierBranch val="init"/>
        </dgm:presLayoutVars>
      </dgm:prSet>
      <dgm:spPr/>
    </dgm:pt>
    <dgm:pt modelId="{1F8C5C5E-6825-4B5D-AB11-3CE26B05E66E}" type="pres">
      <dgm:prSet presAssocID="{6D2203A7-007D-46EE-8F8A-29C69D7E45C5}" presName="rootComposite" presStyleCnt="0"/>
      <dgm:spPr/>
    </dgm:pt>
    <dgm:pt modelId="{4C0B0779-AF2C-4696-8D21-6F5FA1D60290}" type="pres">
      <dgm:prSet presAssocID="{6D2203A7-007D-46EE-8F8A-29C69D7E45C5}" presName="rootText" presStyleLbl="node3" presStyleIdx="1" presStyleCnt="4">
        <dgm:presLayoutVars>
          <dgm:chPref val="3"/>
        </dgm:presLayoutVars>
      </dgm:prSet>
      <dgm:spPr/>
    </dgm:pt>
    <dgm:pt modelId="{D8DB7BBC-9184-455E-B62E-CB6AB3BF6B11}" type="pres">
      <dgm:prSet presAssocID="{6D2203A7-007D-46EE-8F8A-29C69D7E45C5}" presName="rootConnector" presStyleLbl="node3" presStyleIdx="1" presStyleCnt="4"/>
      <dgm:spPr/>
    </dgm:pt>
    <dgm:pt modelId="{3B65412C-EFD6-4113-80AC-F8A2A10D917E}" type="pres">
      <dgm:prSet presAssocID="{6D2203A7-007D-46EE-8F8A-29C69D7E45C5}" presName="hierChild4" presStyleCnt="0"/>
      <dgm:spPr/>
    </dgm:pt>
    <dgm:pt modelId="{EC49E67B-995F-481E-9232-BB563C77AAD5}" type="pres">
      <dgm:prSet presAssocID="{6D2203A7-007D-46EE-8F8A-29C69D7E45C5}" presName="hierChild5" presStyleCnt="0"/>
      <dgm:spPr/>
    </dgm:pt>
    <dgm:pt modelId="{BCDFE6DA-245D-4E2D-BC21-5597917A29BD}" type="pres">
      <dgm:prSet presAssocID="{608A2411-66EA-4A71-8087-94C8BD9317A0}" presName="Name37" presStyleLbl="parChTrans1D3" presStyleIdx="2" presStyleCnt="4"/>
      <dgm:spPr/>
    </dgm:pt>
    <dgm:pt modelId="{2CE3D3C7-AF8B-4F4A-AD3E-A34DDEB0BC05}" type="pres">
      <dgm:prSet presAssocID="{F2DEE9F0-EE95-464E-BB88-0A30509D4473}" presName="hierRoot2" presStyleCnt="0">
        <dgm:presLayoutVars>
          <dgm:hierBranch val="init"/>
        </dgm:presLayoutVars>
      </dgm:prSet>
      <dgm:spPr/>
    </dgm:pt>
    <dgm:pt modelId="{46F27F85-1AC8-4455-B9AB-98517B8511C0}" type="pres">
      <dgm:prSet presAssocID="{F2DEE9F0-EE95-464E-BB88-0A30509D4473}" presName="rootComposite" presStyleCnt="0"/>
      <dgm:spPr/>
    </dgm:pt>
    <dgm:pt modelId="{4C26CDD2-4435-480E-9560-9B29CBFF1820}" type="pres">
      <dgm:prSet presAssocID="{F2DEE9F0-EE95-464E-BB88-0A30509D4473}" presName="rootText" presStyleLbl="node3" presStyleIdx="2" presStyleCnt="4">
        <dgm:presLayoutVars>
          <dgm:chPref val="3"/>
        </dgm:presLayoutVars>
      </dgm:prSet>
      <dgm:spPr/>
    </dgm:pt>
    <dgm:pt modelId="{3FD2B92B-7B2B-46EE-A92A-E9FEB27BB2FB}" type="pres">
      <dgm:prSet presAssocID="{F2DEE9F0-EE95-464E-BB88-0A30509D4473}" presName="rootConnector" presStyleLbl="node3" presStyleIdx="2" presStyleCnt="4"/>
      <dgm:spPr/>
    </dgm:pt>
    <dgm:pt modelId="{A49D1B49-55A7-42A5-BE9D-5D9D910D1C4D}" type="pres">
      <dgm:prSet presAssocID="{F2DEE9F0-EE95-464E-BB88-0A30509D4473}" presName="hierChild4" presStyleCnt="0"/>
      <dgm:spPr/>
    </dgm:pt>
    <dgm:pt modelId="{2A10C9C5-8466-4D1E-A8EF-5832DFAD9D2B}" type="pres">
      <dgm:prSet presAssocID="{F2DEE9F0-EE95-464E-BB88-0A30509D4473}" presName="hierChild5" presStyleCnt="0"/>
      <dgm:spPr/>
    </dgm:pt>
    <dgm:pt modelId="{10FFB441-073E-4F8D-9E2A-06D81B2D15F9}" type="pres">
      <dgm:prSet presAssocID="{26086AC1-349A-4735-B7F3-1F602484C9B2}" presName="hierChild5" presStyleCnt="0"/>
      <dgm:spPr/>
    </dgm:pt>
    <dgm:pt modelId="{25C5619A-F908-40C8-93FC-4DF8D0A47825}" type="pres">
      <dgm:prSet presAssocID="{8CDFBFEE-2216-4E97-9B54-BD999BD22F20}" presName="Name37" presStyleLbl="parChTrans1D2" presStyleIdx="2" presStyleCnt="4"/>
      <dgm:spPr/>
    </dgm:pt>
    <dgm:pt modelId="{8FF21803-CC7E-4D32-AB8B-A4BE7FC2ABC9}" type="pres">
      <dgm:prSet presAssocID="{227713D5-14F7-43C6-891A-F390C3D1C71C}" presName="hierRoot2" presStyleCnt="0">
        <dgm:presLayoutVars>
          <dgm:hierBranch val="init"/>
        </dgm:presLayoutVars>
      </dgm:prSet>
      <dgm:spPr/>
    </dgm:pt>
    <dgm:pt modelId="{2E4105A6-3868-4406-9866-D9AE31B793A6}" type="pres">
      <dgm:prSet presAssocID="{227713D5-14F7-43C6-891A-F390C3D1C71C}" presName="rootComposite" presStyleCnt="0"/>
      <dgm:spPr/>
    </dgm:pt>
    <dgm:pt modelId="{FE3A0D5F-AA67-45D2-8E15-EDAD288F1B3F}" type="pres">
      <dgm:prSet presAssocID="{227713D5-14F7-43C6-891A-F390C3D1C71C}" presName="rootText" presStyleLbl="node2" presStyleIdx="2" presStyleCnt="4">
        <dgm:presLayoutVars>
          <dgm:chPref val="3"/>
        </dgm:presLayoutVars>
      </dgm:prSet>
      <dgm:spPr/>
    </dgm:pt>
    <dgm:pt modelId="{771EBF8A-4139-42BE-8B89-25EA590100B8}" type="pres">
      <dgm:prSet presAssocID="{227713D5-14F7-43C6-891A-F390C3D1C71C}" presName="rootConnector" presStyleLbl="node2" presStyleIdx="2" presStyleCnt="4"/>
      <dgm:spPr/>
    </dgm:pt>
    <dgm:pt modelId="{11F27492-3058-4E89-92E3-5282C620CC0D}" type="pres">
      <dgm:prSet presAssocID="{227713D5-14F7-43C6-891A-F390C3D1C71C}" presName="hierChild4" presStyleCnt="0"/>
      <dgm:spPr/>
    </dgm:pt>
    <dgm:pt modelId="{B30A801C-010F-4999-947C-7DE65AA8DBD8}" type="pres">
      <dgm:prSet presAssocID="{F0E3FECE-54AD-4214-8296-05DCD146AD4D}" presName="Name37" presStyleLbl="parChTrans1D3" presStyleIdx="3" presStyleCnt="4"/>
      <dgm:spPr/>
    </dgm:pt>
    <dgm:pt modelId="{5861D33E-FA7D-403B-807C-96A3A3AE8426}" type="pres">
      <dgm:prSet presAssocID="{1B13BA5B-6773-4290-8862-BA15212143C9}" presName="hierRoot2" presStyleCnt="0">
        <dgm:presLayoutVars>
          <dgm:hierBranch val="init"/>
        </dgm:presLayoutVars>
      </dgm:prSet>
      <dgm:spPr/>
    </dgm:pt>
    <dgm:pt modelId="{264C4340-4126-44B5-BD0C-57CBB7B8013C}" type="pres">
      <dgm:prSet presAssocID="{1B13BA5B-6773-4290-8862-BA15212143C9}" presName="rootComposite" presStyleCnt="0"/>
      <dgm:spPr/>
    </dgm:pt>
    <dgm:pt modelId="{A9CCCE52-2374-4C9A-9C30-5E148DADB9FA}" type="pres">
      <dgm:prSet presAssocID="{1B13BA5B-6773-4290-8862-BA15212143C9}" presName="rootText" presStyleLbl="node3" presStyleIdx="3" presStyleCnt="4">
        <dgm:presLayoutVars>
          <dgm:chPref val="3"/>
        </dgm:presLayoutVars>
      </dgm:prSet>
      <dgm:spPr/>
    </dgm:pt>
    <dgm:pt modelId="{76E98717-1A5B-451F-98D9-9B4DF2865061}" type="pres">
      <dgm:prSet presAssocID="{1B13BA5B-6773-4290-8862-BA15212143C9}" presName="rootConnector" presStyleLbl="node3" presStyleIdx="3" presStyleCnt="4"/>
      <dgm:spPr/>
    </dgm:pt>
    <dgm:pt modelId="{213EEBD8-F2B0-4370-A25D-DC231C8674B4}" type="pres">
      <dgm:prSet presAssocID="{1B13BA5B-6773-4290-8862-BA15212143C9}" presName="hierChild4" presStyleCnt="0"/>
      <dgm:spPr/>
    </dgm:pt>
    <dgm:pt modelId="{2F4938B3-7F8B-4E00-991F-EB54EBA77667}" type="pres">
      <dgm:prSet presAssocID="{1B13BA5B-6773-4290-8862-BA15212143C9}" presName="hierChild5" presStyleCnt="0"/>
      <dgm:spPr/>
    </dgm:pt>
    <dgm:pt modelId="{9400DD92-8C6F-4E29-80EC-4F6DDDD52FA4}" type="pres">
      <dgm:prSet presAssocID="{227713D5-14F7-43C6-891A-F390C3D1C71C}" presName="hierChild5" presStyleCnt="0"/>
      <dgm:spPr/>
    </dgm:pt>
    <dgm:pt modelId="{8612C453-8EA6-4205-BDCB-E661313C7D97}" type="pres">
      <dgm:prSet presAssocID="{8644EAFC-0F82-4EC3-97B0-0A97B5F4FE37}" presName="Name37" presStyleLbl="parChTrans1D2" presStyleIdx="3" presStyleCnt="4"/>
      <dgm:spPr/>
    </dgm:pt>
    <dgm:pt modelId="{0BFE0C74-2587-4BFA-B0D3-50685DF91D16}" type="pres">
      <dgm:prSet presAssocID="{B7A89B33-6B30-4353-B849-E2FE9914388D}" presName="hierRoot2" presStyleCnt="0">
        <dgm:presLayoutVars>
          <dgm:hierBranch val="init"/>
        </dgm:presLayoutVars>
      </dgm:prSet>
      <dgm:spPr/>
    </dgm:pt>
    <dgm:pt modelId="{B50912EB-FB00-4B59-8BAB-240CBB9FBDD4}" type="pres">
      <dgm:prSet presAssocID="{B7A89B33-6B30-4353-B849-E2FE9914388D}" presName="rootComposite" presStyleCnt="0"/>
      <dgm:spPr/>
    </dgm:pt>
    <dgm:pt modelId="{B1A5BEBD-840F-494B-8A84-D5A58169A828}" type="pres">
      <dgm:prSet presAssocID="{B7A89B33-6B30-4353-B849-E2FE9914388D}" presName="rootText" presStyleLbl="node2" presStyleIdx="3" presStyleCnt="4">
        <dgm:presLayoutVars>
          <dgm:chPref val="3"/>
        </dgm:presLayoutVars>
      </dgm:prSet>
      <dgm:spPr/>
    </dgm:pt>
    <dgm:pt modelId="{6489065A-F214-451A-9D1D-FE37A253CABC}" type="pres">
      <dgm:prSet presAssocID="{B7A89B33-6B30-4353-B849-E2FE9914388D}" presName="rootConnector" presStyleLbl="node2" presStyleIdx="3" presStyleCnt="4"/>
      <dgm:spPr/>
    </dgm:pt>
    <dgm:pt modelId="{CEC340AF-3937-468A-BD1E-71E9A635EFC5}" type="pres">
      <dgm:prSet presAssocID="{B7A89B33-6B30-4353-B849-E2FE9914388D}" presName="hierChild4" presStyleCnt="0"/>
      <dgm:spPr/>
    </dgm:pt>
    <dgm:pt modelId="{469AE213-7DD6-4EB9-B172-915514D2640A}" type="pres">
      <dgm:prSet presAssocID="{B7A89B33-6B30-4353-B849-E2FE9914388D}" presName="hierChild5" presStyleCnt="0"/>
      <dgm:spPr/>
    </dgm:pt>
    <dgm:pt modelId="{FCCFB7E9-DD21-4E93-B3FE-E2A123EB8271}" type="pres">
      <dgm:prSet presAssocID="{9D5378A4-1707-4EB7-A8B8-94A34B3B06FC}" presName="hierChild3" presStyleCnt="0"/>
      <dgm:spPr/>
    </dgm:pt>
  </dgm:ptLst>
  <dgm:cxnLst>
    <dgm:cxn modelId="{B009511A-D88E-49CB-9DDD-10C3C5F83971}" srcId="{9D5378A4-1707-4EB7-A8B8-94A34B3B06FC}" destId="{26086AC1-349A-4735-B7F3-1F602484C9B2}" srcOrd="1" destOrd="0" parTransId="{8811314B-C311-49A2-B077-53CAD3FF0AD6}" sibTransId="{61DBFE39-3AF8-4F57-A83A-08DF7538B6A9}"/>
    <dgm:cxn modelId="{6EE9D31C-D232-4AD2-9E3C-695F76644BF7}" type="presOf" srcId="{6D2203A7-007D-46EE-8F8A-29C69D7E45C5}" destId="{4C0B0779-AF2C-4696-8D21-6F5FA1D60290}" srcOrd="0" destOrd="0" presId="urn:microsoft.com/office/officeart/2005/8/layout/orgChart1"/>
    <dgm:cxn modelId="{A1880E3C-36F2-4662-8CCA-208411F24E68}" type="presOf" srcId="{9D5378A4-1707-4EB7-A8B8-94A34B3B06FC}" destId="{0F705A95-DE62-4A58-B972-164E5B970160}" srcOrd="0" destOrd="0" presId="urn:microsoft.com/office/officeart/2005/8/layout/orgChart1"/>
    <dgm:cxn modelId="{6ADC583C-930A-414E-91AE-9C2A276230C7}" type="presOf" srcId="{608A2411-66EA-4A71-8087-94C8BD9317A0}" destId="{BCDFE6DA-245D-4E2D-BC21-5597917A29BD}" srcOrd="0" destOrd="0" presId="urn:microsoft.com/office/officeart/2005/8/layout/orgChart1"/>
    <dgm:cxn modelId="{3297983C-A532-4E56-B71C-B8F15C0B04FF}" srcId="{9D5378A4-1707-4EB7-A8B8-94A34B3B06FC}" destId="{227713D5-14F7-43C6-891A-F390C3D1C71C}" srcOrd="2" destOrd="0" parTransId="{8CDFBFEE-2216-4E97-9B54-BD999BD22F20}" sibTransId="{75E1C51C-191C-4661-AA43-84DB7DC0DE57}"/>
    <dgm:cxn modelId="{77C2043F-62D9-40A7-8865-B967DA32D79E}" type="presOf" srcId="{227713D5-14F7-43C6-891A-F390C3D1C71C}" destId="{771EBF8A-4139-42BE-8B89-25EA590100B8}" srcOrd="1" destOrd="0" presId="urn:microsoft.com/office/officeart/2005/8/layout/orgChart1"/>
    <dgm:cxn modelId="{6A44D165-CBB4-4889-A3F9-BDB8E276CF52}" type="presOf" srcId="{48506EA4-6F7E-4BB1-9D19-1218AFAE581F}" destId="{A8659CB7-365B-4B5B-A46C-5C0727F431DA}" srcOrd="0" destOrd="0" presId="urn:microsoft.com/office/officeart/2005/8/layout/orgChart1"/>
    <dgm:cxn modelId="{32B1754D-1A61-492B-9700-B18D7EC81B44}" type="presOf" srcId="{8CDFBFEE-2216-4E97-9B54-BD999BD22F20}" destId="{25C5619A-F908-40C8-93FC-4DF8D0A47825}" srcOrd="0" destOrd="0" presId="urn:microsoft.com/office/officeart/2005/8/layout/orgChart1"/>
    <dgm:cxn modelId="{B9AF2955-DF64-4EC7-A01A-D3BBBE908967}" srcId="{A997CF6C-4BE6-4585-A5C9-9DE024D2F256}" destId="{9D5378A4-1707-4EB7-A8B8-94A34B3B06FC}" srcOrd="0" destOrd="0" parTransId="{DFA2F318-69CC-4FE5-9193-F3EC6AB659C9}" sibTransId="{98682E3E-431C-4A05-BF73-CF59F60FCA4D}"/>
    <dgm:cxn modelId="{969F2276-2ED7-4B6A-BA66-2811DB51FB0B}" type="presOf" srcId="{24A7E910-5535-4F2B-B57D-61A85548E629}" destId="{B8B3C7BF-DCD2-4CDB-BC9C-E995E8855637}" srcOrd="0" destOrd="0" presId="urn:microsoft.com/office/officeart/2005/8/layout/orgChart1"/>
    <dgm:cxn modelId="{C3178C77-EF4E-4A18-A32E-BB423CADD7E8}" type="presOf" srcId="{8644EAFC-0F82-4EC3-97B0-0A97B5F4FE37}" destId="{8612C453-8EA6-4205-BDCB-E661313C7D97}" srcOrd="0" destOrd="0" presId="urn:microsoft.com/office/officeart/2005/8/layout/orgChart1"/>
    <dgm:cxn modelId="{68B7EE83-44AC-42AB-8EA4-432ED52C6862}" srcId="{48506EA4-6F7E-4BB1-9D19-1218AFAE581F}" destId="{24A7E910-5535-4F2B-B57D-61A85548E629}" srcOrd="0" destOrd="0" parTransId="{06FD6806-A940-4057-8E97-2F5A8B8D3FC5}" sibTransId="{2D48F56A-77AF-475B-8E64-1C89DC1879D4}"/>
    <dgm:cxn modelId="{B4658084-B05E-41BD-B3C6-388497771508}" srcId="{26086AC1-349A-4735-B7F3-1F602484C9B2}" destId="{F2DEE9F0-EE95-464E-BB88-0A30509D4473}" srcOrd="1" destOrd="0" parTransId="{608A2411-66EA-4A71-8087-94C8BD9317A0}" sibTransId="{05197921-493C-4543-9866-FAD49DCFAF6B}"/>
    <dgm:cxn modelId="{2FF13987-D424-4636-9CA8-EF07591B66E4}" type="presOf" srcId="{1B13BA5B-6773-4290-8862-BA15212143C9}" destId="{A9CCCE52-2374-4C9A-9C30-5E148DADB9FA}" srcOrd="0" destOrd="0" presId="urn:microsoft.com/office/officeart/2005/8/layout/orgChart1"/>
    <dgm:cxn modelId="{2D1D2A8B-D87A-41C7-87B6-590D2C4A6546}" type="presOf" srcId="{F2DEE9F0-EE95-464E-BB88-0A30509D4473}" destId="{3FD2B92B-7B2B-46EE-A92A-E9FEB27BB2FB}" srcOrd="1" destOrd="0" presId="urn:microsoft.com/office/officeart/2005/8/layout/orgChart1"/>
    <dgm:cxn modelId="{4F58CB8B-9CE9-4772-8873-9A2A00AB39D4}" type="presOf" srcId="{B7A89B33-6B30-4353-B849-E2FE9914388D}" destId="{6489065A-F214-451A-9D1D-FE37A253CABC}" srcOrd="1" destOrd="0" presId="urn:microsoft.com/office/officeart/2005/8/layout/orgChart1"/>
    <dgm:cxn modelId="{73CB6291-74A8-485F-AEF2-FD9491C7B9C0}" type="presOf" srcId="{F0E3FECE-54AD-4214-8296-05DCD146AD4D}" destId="{B30A801C-010F-4999-947C-7DE65AA8DBD8}" srcOrd="0" destOrd="0" presId="urn:microsoft.com/office/officeart/2005/8/layout/orgChart1"/>
    <dgm:cxn modelId="{39A61198-B34E-4E24-A186-2CD9A5B6C91C}" srcId="{227713D5-14F7-43C6-891A-F390C3D1C71C}" destId="{1B13BA5B-6773-4290-8862-BA15212143C9}" srcOrd="0" destOrd="0" parTransId="{F0E3FECE-54AD-4214-8296-05DCD146AD4D}" sibTransId="{81BB37E6-E04D-4F8A-BCFB-0A47FECC48DE}"/>
    <dgm:cxn modelId="{7C401C9B-1E99-4AB9-B937-269DE9DC06D3}" type="presOf" srcId="{24A7E910-5535-4F2B-B57D-61A85548E629}" destId="{4AC81FB6-30BB-4441-BF3D-922329846E15}" srcOrd="1" destOrd="0" presId="urn:microsoft.com/office/officeart/2005/8/layout/orgChart1"/>
    <dgm:cxn modelId="{44C26BA0-6C63-4267-90E0-6C00DC357777}" type="presOf" srcId="{6D2203A7-007D-46EE-8F8A-29C69D7E45C5}" destId="{D8DB7BBC-9184-455E-B62E-CB6AB3BF6B11}" srcOrd="1" destOrd="0" presId="urn:microsoft.com/office/officeart/2005/8/layout/orgChart1"/>
    <dgm:cxn modelId="{687DFEA1-D1A5-4799-9CED-024C66362254}" type="presOf" srcId="{26086AC1-349A-4735-B7F3-1F602484C9B2}" destId="{B960D146-F8EF-4E8C-892C-047336AD51FD}" srcOrd="1" destOrd="0" presId="urn:microsoft.com/office/officeart/2005/8/layout/orgChart1"/>
    <dgm:cxn modelId="{C70D07B3-7E0A-4192-98FA-1CE0F0F67455}" type="presOf" srcId="{4321C451-499B-42B3-A186-75DF574BB628}" destId="{AA770186-8C7A-4E3D-AEF0-80B811DAD129}" srcOrd="0" destOrd="0" presId="urn:microsoft.com/office/officeart/2005/8/layout/orgChart1"/>
    <dgm:cxn modelId="{88E114B7-73F5-480A-9F24-661AD26AD2B7}" type="presOf" srcId="{A997CF6C-4BE6-4585-A5C9-9DE024D2F256}" destId="{3919C76C-88B9-45DE-8EB2-25B354E7E2EB}" srcOrd="0" destOrd="0" presId="urn:microsoft.com/office/officeart/2005/8/layout/orgChart1"/>
    <dgm:cxn modelId="{50497CBA-22C8-4489-9CF8-F911EB222B65}" type="presOf" srcId="{06FD6806-A940-4057-8E97-2F5A8B8D3FC5}" destId="{D0870FBA-C3D3-4EFC-9B1F-A081A4EF3DD9}" srcOrd="0" destOrd="0" presId="urn:microsoft.com/office/officeart/2005/8/layout/orgChart1"/>
    <dgm:cxn modelId="{B88874BD-11F4-4211-9AE6-CB7E4614EE64}" type="presOf" srcId="{26086AC1-349A-4735-B7F3-1F602484C9B2}" destId="{67705309-65FD-450C-B97E-BA9B149BBD4A}" srcOrd="0" destOrd="0" presId="urn:microsoft.com/office/officeart/2005/8/layout/orgChart1"/>
    <dgm:cxn modelId="{DDAA88BD-C66B-4188-B4B7-002D61EFD7E4}" type="presOf" srcId="{8811314B-C311-49A2-B077-53CAD3FF0AD6}" destId="{98B84F18-60E9-4545-BB75-0781C74D90D9}" srcOrd="0" destOrd="0" presId="urn:microsoft.com/office/officeart/2005/8/layout/orgChart1"/>
    <dgm:cxn modelId="{D1F7BCC5-8F6A-4053-BFEF-AD8AAF28A8B0}" type="presOf" srcId="{1B13BA5B-6773-4290-8862-BA15212143C9}" destId="{76E98717-1A5B-451F-98D9-9B4DF2865061}" srcOrd="1" destOrd="0" presId="urn:microsoft.com/office/officeart/2005/8/layout/orgChart1"/>
    <dgm:cxn modelId="{B66A0ED1-003C-46DD-9042-103A1D5DBB2A}" srcId="{9D5378A4-1707-4EB7-A8B8-94A34B3B06FC}" destId="{48506EA4-6F7E-4BB1-9D19-1218AFAE581F}" srcOrd="0" destOrd="0" parTransId="{4321C451-499B-42B3-A186-75DF574BB628}" sibTransId="{73696BD5-62B6-43CF-BF8A-4E6DE3A4E938}"/>
    <dgm:cxn modelId="{F8D741D1-2274-462F-A023-649AB26B0CE9}" srcId="{26086AC1-349A-4735-B7F3-1F602484C9B2}" destId="{6D2203A7-007D-46EE-8F8A-29C69D7E45C5}" srcOrd="0" destOrd="0" parTransId="{D47766F9-EC2F-4078-8DA3-76156ECE2867}" sibTransId="{9E61F2B9-8940-4B05-A2D8-D22E341128F1}"/>
    <dgm:cxn modelId="{856BE7D5-7801-4923-A49C-CCAA80219C51}" type="presOf" srcId="{48506EA4-6F7E-4BB1-9D19-1218AFAE581F}" destId="{88347806-3D9D-4A6B-BD49-064B45D1A899}" srcOrd="1" destOrd="0" presId="urn:microsoft.com/office/officeart/2005/8/layout/orgChart1"/>
    <dgm:cxn modelId="{381737D6-F1AD-4EE4-8566-0407E694BB03}" type="presOf" srcId="{F2DEE9F0-EE95-464E-BB88-0A30509D4473}" destId="{4C26CDD2-4435-480E-9560-9B29CBFF1820}" srcOrd="0" destOrd="0" presId="urn:microsoft.com/office/officeart/2005/8/layout/orgChart1"/>
    <dgm:cxn modelId="{615A84E0-6AFD-409F-96FD-80763863456B}" type="presOf" srcId="{B7A89B33-6B30-4353-B849-E2FE9914388D}" destId="{B1A5BEBD-840F-494B-8A84-D5A58169A828}" srcOrd="0" destOrd="0" presId="urn:microsoft.com/office/officeart/2005/8/layout/orgChart1"/>
    <dgm:cxn modelId="{C55057F5-8911-4842-B134-8366FFB93A90}" type="presOf" srcId="{9D5378A4-1707-4EB7-A8B8-94A34B3B06FC}" destId="{73E21A64-E060-483B-B8F8-0807B084F4CB}" srcOrd="1" destOrd="0" presId="urn:microsoft.com/office/officeart/2005/8/layout/orgChart1"/>
    <dgm:cxn modelId="{474091F6-8358-4E06-9D6E-6E49E06B22F5}" srcId="{9D5378A4-1707-4EB7-A8B8-94A34B3B06FC}" destId="{B7A89B33-6B30-4353-B849-E2FE9914388D}" srcOrd="3" destOrd="0" parTransId="{8644EAFC-0F82-4EC3-97B0-0A97B5F4FE37}" sibTransId="{DFA4FF51-7028-469B-ACFA-B0A468468643}"/>
    <dgm:cxn modelId="{DC5802F8-1E8B-441A-9B45-65FD865EE490}" type="presOf" srcId="{D47766F9-EC2F-4078-8DA3-76156ECE2867}" destId="{CF1925FF-5596-4E92-9B55-E3B6C1D08A7E}" srcOrd="0" destOrd="0" presId="urn:microsoft.com/office/officeart/2005/8/layout/orgChart1"/>
    <dgm:cxn modelId="{A715D1FD-54A1-40C1-BF73-968A2F153919}" type="presOf" srcId="{227713D5-14F7-43C6-891A-F390C3D1C71C}" destId="{FE3A0D5F-AA67-45D2-8E15-EDAD288F1B3F}" srcOrd="0" destOrd="0" presId="urn:microsoft.com/office/officeart/2005/8/layout/orgChart1"/>
    <dgm:cxn modelId="{E70BDFEF-11DA-4805-B8A5-D1616E88BA91}" type="presParOf" srcId="{3919C76C-88B9-45DE-8EB2-25B354E7E2EB}" destId="{73DB5D23-D882-4BAF-A688-A1E04C8D7D97}" srcOrd="0" destOrd="0" presId="urn:microsoft.com/office/officeart/2005/8/layout/orgChart1"/>
    <dgm:cxn modelId="{896ECC5E-EC56-412E-A019-E47A7D931665}" type="presParOf" srcId="{73DB5D23-D882-4BAF-A688-A1E04C8D7D97}" destId="{41966796-E233-4194-8991-8BCC91F71977}" srcOrd="0" destOrd="0" presId="urn:microsoft.com/office/officeart/2005/8/layout/orgChart1"/>
    <dgm:cxn modelId="{3A0E6275-960A-42D6-947A-80832E15558F}" type="presParOf" srcId="{41966796-E233-4194-8991-8BCC91F71977}" destId="{0F705A95-DE62-4A58-B972-164E5B970160}" srcOrd="0" destOrd="0" presId="urn:microsoft.com/office/officeart/2005/8/layout/orgChart1"/>
    <dgm:cxn modelId="{9D236E53-EB36-4980-949F-3B4A583E13F3}" type="presParOf" srcId="{41966796-E233-4194-8991-8BCC91F71977}" destId="{73E21A64-E060-483B-B8F8-0807B084F4CB}" srcOrd="1" destOrd="0" presId="urn:microsoft.com/office/officeart/2005/8/layout/orgChart1"/>
    <dgm:cxn modelId="{BBB9918D-B13D-4B66-A085-4999E225E6E2}" type="presParOf" srcId="{73DB5D23-D882-4BAF-A688-A1E04C8D7D97}" destId="{BC46AFCA-4CCB-460D-A4EF-054935E9A26B}" srcOrd="1" destOrd="0" presId="urn:microsoft.com/office/officeart/2005/8/layout/orgChart1"/>
    <dgm:cxn modelId="{79730B64-9DB6-4B28-A4DF-4968699669D1}" type="presParOf" srcId="{BC46AFCA-4CCB-460D-A4EF-054935E9A26B}" destId="{AA770186-8C7A-4E3D-AEF0-80B811DAD129}" srcOrd="0" destOrd="0" presId="urn:microsoft.com/office/officeart/2005/8/layout/orgChart1"/>
    <dgm:cxn modelId="{DEB77043-DCE4-4545-B115-5FC33A000B8A}" type="presParOf" srcId="{BC46AFCA-4CCB-460D-A4EF-054935E9A26B}" destId="{EC2938DF-778A-4A70-ACCA-E59A96050A06}" srcOrd="1" destOrd="0" presId="urn:microsoft.com/office/officeart/2005/8/layout/orgChart1"/>
    <dgm:cxn modelId="{673C8FD4-14AB-43F0-92B2-E4E74331062C}" type="presParOf" srcId="{EC2938DF-778A-4A70-ACCA-E59A96050A06}" destId="{5DE00B5C-604E-42EA-99A2-9E0F21743D7D}" srcOrd="0" destOrd="0" presId="urn:microsoft.com/office/officeart/2005/8/layout/orgChart1"/>
    <dgm:cxn modelId="{80F97E9A-32F7-4018-98E7-B2DDF705AC53}" type="presParOf" srcId="{5DE00B5C-604E-42EA-99A2-9E0F21743D7D}" destId="{A8659CB7-365B-4B5B-A46C-5C0727F431DA}" srcOrd="0" destOrd="0" presId="urn:microsoft.com/office/officeart/2005/8/layout/orgChart1"/>
    <dgm:cxn modelId="{4F0CF489-507C-475C-BFF7-4F1D4D3DFE76}" type="presParOf" srcId="{5DE00B5C-604E-42EA-99A2-9E0F21743D7D}" destId="{88347806-3D9D-4A6B-BD49-064B45D1A899}" srcOrd="1" destOrd="0" presId="urn:microsoft.com/office/officeart/2005/8/layout/orgChart1"/>
    <dgm:cxn modelId="{5268746C-5DE2-4788-BFCA-74BF726B49D9}" type="presParOf" srcId="{EC2938DF-778A-4A70-ACCA-E59A96050A06}" destId="{E06D3BCE-ED95-45E4-B8AD-9A9C9ACFAFB6}" srcOrd="1" destOrd="0" presId="urn:microsoft.com/office/officeart/2005/8/layout/orgChart1"/>
    <dgm:cxn modelId="{CA5ACC37-BA04-404F-A962-12024D471EDB}" type="presParOf" srcId="{E06D3BCE-ED95-45E4-B8AD-9A9C9ACFAFB6}" destId="{D0870FBA-C3D3-4EFC-9B1F-A081A4EF3DD9}" srcOrd="0" destOrd="0" presId="urn:microsoft.com/office/officeart/2005/8/layout/orgChart1"/>
    <dgm:cxn modelId="{EC2D7138-2992-4B04-BFBD-AFE93EBBCC20}" type="presParOf" srcId="{E06D3BCE-ED95-45E4-B8AD-9A9C9ACFAFB6}" destId="{DF5847CA-018D-4408-9FB3-52CBF026FA25}" srcOrd="1" destOrd="0" presId="urn:microsoft.com/office/officeart/2005/8/layout/orgChart1"/>
    <dgm:cxn modelId="{AE762E00-165E-4A33-ADEE-7603C79118F7}" type="presParOf" srcId="{DF5847CA-018D-4408-9FB3-52CBF026FA25}" destId="{508AC732-9FE7-4498-89D8-41B0ED725141}" srcOrd="0" destOrd="0" presId="urn:microsoft.com/office/officeart/2005/8/layout/orgChart1"/>
    <dgm:cxn modelId="{5FE5BD87-9454-475C-ADF3-13B2B34CADE4}" type="presParOf" srcId="{508AC732-9FE7-4498-89D8-41B0ED725141}" destId="{B8B3C7BF-DCD2-4CDB-BC9C-E995E8855637}" srcOrd="0" destOrd="0" presId="urn:microsoft.com/office/officeart/2005/8/layout/orgChart1"/>
    <dgm:cxn modelId="{E6B13C42-EEFF-4AF4-8BB8-5CD6E0D753AD}" type="presParOf" srcId="{508AC732-9FE7-4498-89D8-41B0ED725141}" destId="{4AC81FB6-30BB-4441-BF3D-922329846E15}" srcOrd="1" destOrd="0" presId="urn:microsoft.com/office/officeart/2005/8/layout/orgChart1"/>
    <dgm:cxn modelId="{E7800844-DE4D-4B1F-8284-6ED299CA8164}" type="presParOf" srcId="{DF5847CA-018D-4408-9FB3-52CBF026FA25}" destId="{35B11D20-8B44-4F66-AB9E-BFE2C00A920D}" srcOrd="1" destOrd="0" presId="urn:microsoft.com/office/officeart/2005/8/layout/orgChart1"/>
    <dgm:cxn modelId="{16C29B6A-8E9D-4CF9-BA2E-3730D678D00E}" type="presParOf" srcId="{DF5847CA-018D-4408-9FB3-52CBF026FA25}" destId="{39758ABC-337D-4644-A630-AF083372C24D}" srcOrd="2" destOrd="0" presId="urn:microsoft.com/office/officeart/2005/8/layout/orgChart1"/>
    <dgm:cxn modelId="{14D9F734-7F13-4EC9-A48A-BCA1CC106FD8}" type="presParOf" srcId="{EC2938DF-778A-4A70-ACCA-E59A96050A06}" destId="{20A06D1B-83AC-4BF2-91D9-653940C215D7}" srcOrd="2" destOrd="0" presId="urn:microsoft.com/office/officeart/2005/8/layout/orgChart1"/>
    <dgm:cxn modelId="{9BAEBDF9-948E-47A8-B69E-CFD2E081FBC3}" type="presParOf" srcId="{BC46AFCA-4CCB-460D-A4EF-054935E9A26B}" destId="{98B84F18-60E9-4545-BB75-0781C74D90D9}" srcOrd="2" destOrd="0" presId="urn:microsoft.com/office/officeart/2005/8/layout/orgChart1"/>
    <dgm:cxn modelId="{30346102-D94D-4FB3-8C4A-A3011213728C}" type="presParOf" srcId="{BC46AFCA-4CCB-460D-A4EF-054935E9A26B}" destId="{E1F7E7BC-8D48-436A-8BF4-2601E74D54EB}" srcOrd="3" destOrd="0" presId="urn:microsoft.com/office/officeart/2005/8/layout/orgChart1"/>
    <dgm:cxn modelId="{7E771131-5892-4BC9-B4E9-EE453F7673DF}" type="presParOf" srcId="{E1F7E7BC-8D48-436A-8BF4-2601E74D54EB}" destId="{5B7082A2-69E9-49E0-A037-8887215A2DF8}" srcOrd="0" destOrd="0" presId="urn:microsoft.com/office/officeart/2005/8/layout/orgChart1"/>
    <dgm:cxn modelId="{206F38FA-03BA-448D-A9A8-D14E00623885}" type="presParOf" srcId="{5B7082A2-69E9-49E0-A037-8887215A2DF8}" destId="{67705309-65FD-450C-B97E-BA9B149BBD4A}" srcOrd="0" destOrd="0" presId="urn:microsoft.com/office/officeart/2005/8/layout/orgChart1"/>
    <dgm:cxn modelId="{7123A116-1BD7-41B9-B0DA-64919E2071F0}" type="presParOf" srcId="{5B7082A2-69E9-49E0-A037-8887215A2DF8}" destId="{B960D146-F8EF-4E8C-892C-047336AD51FD}" srcOrd="1" destOrd="0" presId="urn:microsoft.com/office/officeart/2005/8/layout/orgChart1"/>
    <dgm:cxn modelId="{1F433BAC-4172-4466-A693-F03C2F2B1414}" type="presParOf" srcId="{E1F7E7BC-8D48-436A-8BF4-2601E74D54EB}" destId="{03A2F4BA-00D7-4AB4-BE78-8EBEFE4DFC85}" srcOrd="1" destOrd="0" presId="urn:microsoft.com/office/officeart/2005/8/layout/orgChart1"/>
    <dgm:cxn modelId="{6973F372-243C-4A8F-8C30-09C857622292}" type="presParOf" srcId="{03A2F4BA-00D7-4AB4-BE78-8EBEFE4DFC85}" destId="{CF1925FF-5596-4E92-9B55-E3B6C1D08A7E}" srcOrd="0" destOrd="0" presId="urn:microsoft.com/office/officeart/2005/8/layout/orgChart1"/>
    <dgm:cxn modelId="{8578B161-B375-4330-96D4-7410447BA08F}" type="presParOf" srcId="{03A2F4BA-00D7-4AB4-BE78-8EBEFE4DFC85}" destId="{61A76076-E968-47AE-9786-BBBFE263637A}" srcOrd="1" destOrd="0" presId="urn:microsoft.com/office/officeart/2005/8/layout/orgChart1"/>
    <dgm:cxn modelId="{E90A6AFC-4AE8-4B4B-91E8-FDA9455B88EA}" type="presParOf" srcId="{61A76076-E968-47AE-9786-BBBFE263637A}" destId="{1F8C5C5E-6825-4B5D-AB11-3CE26B05E66E}" srcOrd="0" destOrd="0" presId="urn:microsoft.com/office/officeart/2005/8/layout/orgChart1"/>
    <dgm:cxn modelId="{D6551639-01E5-43FF-9079-3DECF8F04B78}" type="presParOf" srcId="{1F8C5C5E-6825-4B5D-AB11-3CE26B05E66E}" destId="{4C0B0779-AF2C-4696-8D21-6F5FA1D60290}" srcOrd="0" destOrd="0" presId="urn:microsoft.com/office/officeart/2005/8/layout/orgChart1"/>
    <dgm:cxn modelId="{E52F288D-3762-4DE7-9BF6-0C0480D9EAE0}" type="presParOf" srcId="{1F8C5C5E-6825-4B5D-AB11-3CE26B05E66E}" destId="{D8DB7BBC-9184-455E-B62E-CB6AB3BF6B11}" srcOrd="1" destOrd="0" presId="urn:microsoft.com/office/officeart/2005/8/layout/orgChart1"/>
    <dgm:cxn modelId="{8D787AB8-270C-4966-B82B-CC9C0F92362D}" type="presParOf" srcId="{61A76076-E968-47AE-9786-BBBFE263637A}" destId="{3B65412C-EFD6-4113-80AC-F8A2A10D917E}" srcOrd="1" destOrd="0" presId="urn:microsoft.com/office/officeart/2005/8/layout/orgChart1"/>
    <dgm:cxn modelId="{30690EAA-AD4F-4AA1-99A2-0E41DFB04FC0}" type="presParOf" srcId="{61A76076-E968-47AE-9786-BBBFE263637A}" destId="{EC49E67B-995F-481E-9232-BB563C77AAD5}" srcOrd="2" destOrd="0" presId="urn:microsoft.com/office/officeart/2005/8/layout/orgChart1"/>
    <dgm:cxn modelId="{E72ED228-B084-49F5-8763-226F921AA0BF}" type="presParOf" srcId="{03A2F4BA-00D7-4AB4-BE78-8EBEFE4DFC85}" destId="{BCDFE6DA-245D-4E2D-BC21-5597917A29BD}" srcOrd="2" destOrd="0" presId="urn:microsoft.com/office/officeart/2005/8/layout/orgChart1"/>
    <dgm:cxn modelId="{9D0653CA-B801-419D-970A-E5EC7DC82277}" type="presParOf" srcId="{03A2F4BA-00D7-4AB4-BE78-8EBEFE4DFC85}" destId="{2CE3D3C7-AF8B-4F4A-AD3E-A34DDEB0BC05}" srcOrd="3" destOrd="0" presId="urn:microsoft.com/office/officeart/2005/8/layout/orgChart1"/>
    <dgm:cxn modelId="{B5099AE5-346F-4C6A-8379-A4154261C71D}" type="presParOf" srcId="{2CE3D3C7-AF8B-4F4A-AD3E-A34DDEB0BC05}" destId="{46F27F85-1AC8-4455-B9AB-98517B8511C0}" srcOrd="0" destOrd="0" presId="urn:microsoft.com/office/officeart/2005/8/layout/orgChart1"/>
    <dgm:cxn modelId="{C8651F73-99AF-4E16-AAAA-EFA6D339FB65}" type="presParOf" srcId="{46F27F85-1AC8-4455-B9AB-98517B8511C0}" destId="{4C26CDD2-4435-480E-9560-9B29CBFF1820}" srcOrd="0" destOrd="0" presId="urn:microsoft.com/office/officeart/2005/8/layout/orgChart1"/>
    <dgm:cxn modelId="{8DC51F8D-D3FA-4E55-B78D-8C6F7516F539}" type="presParOf" srcId="{46F27F85-1AC8-4455-B9AB-98517B8511C0}" destId="{3FD2B92B-7B2B-46EE-A92A-E9FEB27BB2FB}" srcOrd="1" destOrd="0" presId="urn:microsoft.com/office/officeart/2005/8/layout/orgChart1"/>
    <dgm:cxn modelId="{BABB70A4-1A55-49CC-9455-E12CC26FF49D}" type="presParOf" srcId="{2CE3D3C7-AF8B-4F4A-AD3E-A34DDEB0BC05}" destId="{A49D1B49-55A7-42A5-BE9D-5D9D910D1C4D}" srcOrd="1" destOrd="0" presId="urn:microsoft.com/office/officeart/2005/8/layout/orgChart1"/>
    <dgm:cxn modelId="{82ED99D7-E959-42F0-9E1C-FF5EAF3887E1}" type="presParOf" srcId="{2CE3D3C7-AF8B-4F4A-AD3E-A34DDEB0BC05}" destId="{2A10C9C5-8466-4D1E-A8EF-5832DFAD9D2B}" srcOrd="2" destOrd="0" presId="urn:microsoft.com/office/officeart/2005/8/layout/orgChart1"/>
    <dgm:cxn modelId="{95EB6481-CA64-4B4E-B0FB-22B2901A7EB4}" type="presParOf" srcId="{E1F7E7BC-8D48-436A-8BF4-2601E74D54EB}" destId="{10FFB441-073E-4F8D-9E2A-06D81B2D15F9}" srcOrd="2" destOrd="0" presId="urn:microsoft.com/office/officeart/2005/8/layout/orgChart1"/>
    <dgm:cxn modelId="{BCC86365-7769-4136-9AF7-36B5FA47379A}" type="presParOf" srcId="{BC46AFCA-4CCB-460D-A4EF-054935E9A26B}" destId="{25C5619A-F908-40C8-93FC-4DF8D0A47825}" srcOrd="4" destOrd="0" presId="urn:microsoft.com/office/officeart/2005/8/layout/orgChart1"/>
    <dgm:cxn modelId="{6CC57423-92DF-4FA9-B1B6-B045F3E540AB}" type="presParOf" srcId="{BC46AFCA-4CCB-460D-A4EF-054935E9A26B}" destId="{8FF21803-CC7E-4D32-AB8B-A4BE7FC2ABC9}" srcOrd="5" destOrd="0" presId="urn:microsoft.com/office/officeart/2005/8/layout/orgChart1"/>
    <dgm:cxn modelId="{0685FBE6-7895-402D-94FF-106B6AEEB06B}" type="presParOf" srcId="{8FF21803-CC7E-4D32-AB8B-A4BE7FC2ABC9}" destId="{2E4105A6-3868-4406-9866-D9AE31B793A6}" srcOrd="0" destOrd="0" presId="urn:microsoft.com/office/officeart/2005/8/layout/orgChart1"/>
    <dgm:cxn modelId="{79894C73-E053-456F-83DD-157E6750C29B}" type="presParOf" srcId="{2E4105A6-3868-4406-9866-D9AE31B793A6}" destId="{FE3A0D5F-AA67-45D2-8E15-EDAD288F1B3F}" srcOrd="0" destOrd="0" presId="urn:microsoft.com/office/officeart/2005/8/layout/orgChart1"/>
    <dgm:cxn modelId="{07757B5C-890A-441D-B5C7-FDB1FE5A0C6E}" type="presParOf" srcId="{2E4105A6-3868-4406-9866-D9AE31B793A6}" destId="{771EBF8A-4139-42BE-8B89-25EA590100B8}" srcOrd="1" destOrd="0" presId="urn:microsoft.com/office/officeart/2005/8/layout/orgChart1"/>
    <dgm:cxn modelId="{5655CC6A-AF9E-46C4-8026-600AEF766F25}" type="presParOf" srcId="{8FF21803-CC7E-4D32-AB8B-A4BE7FC2ABC9}" destId="{11F27492-3058-4E89-92E3-5282C620CC0D}" srcOrd="1" destOrd="0" presId="urn:microsoft.com/office/officeart/2005/8/layout/orgChart1"/>
    <dgm:cxn modelId="{4FB75DD6-BD0C-4D3D-A58C-2DB009E475F2}" type="presParOf" srcId="{11F27492-3058-4E89-92E3-5282C620CC0D}" destId="{B30A801C-010F-4999-947C-7DE65AA8DBD8}" srcOrd="0" destOrd="0" presId="urn:microsoft.com/office/officeart/2005/8/layout/orgChart1"/>
    <dgm:cxn modelId="{54E84E11-2461-40F5-8051-237C92FA222B}" type="presParOf" srcId="{11F27492-3058-4E89-92E3-5282C620CC0D}" destId="{5861D33E-FA7D-403B-807C-96A3A3AE8426}" srcOrd="1" destOrd="0" presId="urn:microsoft.com/office/officeart/2005/8/layout/orgChart1"/>
    <dgm:cxn modelId="{92531FD0-291A-410F-963D-F82111CB5B4B}" type="presParOf" srcId="{5861D33E-FA7D-403B-807C-96A3A3AE8426}" destId="{264C4340-4126-44B5-BD0C-57CBB7B8013C}" srcOrd="0" destOrd="0" presId="urn:microsoft.com/office/officeart/2005/8/layout/orgChart1"/>
    <dgm:cxn modelId="{74BF735B-B616-4C02-912A-B74F53385D4B}" type="presParOf" srcId="{264C4340-4126-44B5-BD0C-57CBB7B8013C}" destId="{A9CCCE52-2374-4C9A-9C30-5E148DADB9FA}" srcOrd="0" destOrd="0" presId="urn:microsoft.com/office/officeart/2005/8/layout/orgChart1"/>
    <dgm:cxn modelId="{DF9B4D93-C928-4846-BC39-06A1DC5236D0}" type="presParOf" srcId="{264C4340-4126-44B5-BD0C-57CBB7B8013C}" destId="{76E98717-1A5B-451F-98D9-9B4DF2865061}" srcOrd="1" destOrd="0" presId="urn:microsoft.com/office/officeart/2005/8/layout/orgChart1"/>
    <dgm:cxn modelId="{3DABD439-FB4F-4920-9F00-05B95B5D7E41}" type="presParOf" srcId="{5861D33E-FA7D-403B-807C-96A3A3AE8426}" destId="{213EEBD8-F2B0-4370-A25D-DC231C8674B4}" srcOrd="1" destOrd="0" presId="urn:microsoft.com/office/officeart/2005/8/layout/orgChart1"/>
    <dgm:cxn modelId="{B4E568FB-F693-4707-8D08-A190FD4D8450}" type="presParOf" srcId="{5861D33E-FA7D-403B-807C-96A3A3AE8426}" destId="{2F4938B3-7F8B-4E00-991F-EB54EBA77667}" srcOrd="2" destOrd="0" presId="urn:microsoft.com/office/officeart/2005/8/layout/orgChart1"/>
    <dgm:cxn modelId="{94C304B5-AD43-4F6C-AA6E-95F2E34ED209}" type="presParOf" srcId="{8FF21803-CC7E-4D32-AB8B-A4BE7FC2ABC9}" destId="{9400DD92-8C6F-4E29-80EC-4F6DDDD52FA4}" srcOrd="2" destOrd="0" presId="urn:microsoft.com/office/officeart/2005/8/layout/orgChart1"/>
    <dgm:cxn modelId="{580997E5-86D0-4717-966B-808570CF0A7B}" type="presParOf" srcId="{BC46AFCA-4CCB-460D-A4EF-054935E9A26B}" destId="{8612C453-8EA6-4205-BDCB-E661313C7D97}" srcOrd="6" destOrd="0" presId="urn:microsoft.com/office/officeart/2005/8/layout/orgChart1"/>
    <dgm:cxn modelId="{896A2812-8BA8-40C6-A7BC-9F9AFC59E46D}" type="presParOf" srcId="{BC46AFCA-4CCB-460D-A4EF-054935E9A26B}" destId="{0BFE0C74-2587-4BFA-B0D3-50685DF91D16}" srcOrd="7" destOrd="0" presId="urn:microsoft.com/office/officeart/2005/8/layout/orgChart1"/>
    <dgm:cxn modelId="{3335B4A0-79CB-4D15-A20A-91C8518C1115}" type="presParOf" srcId="{0BFE0C74-2587-4BFA-B0D3-50685DF91D16}" destId="{B50912EB-FB00-4B59-8BAB-240CBB9FBDD4}" srcOrd="0" destOrd="0" presId="urn:microsoft.com/office/officeart/2005/8/layout/orgChart1"/>
    <dgm:cxn modelId="{ECF7AC03-99A1-4069-B639-EA0D1859CA3B}" type="presParOf" srcId="{B50912EB-FB00-4B59-8BAB-240CBB9FBDD4}" destId="{B1A5BEBD-840F-494B-8A84-D5A58169A828}" srcOrd="0" destOrd="0" presId="urn:microsoft.com/office/officeart/2005/8/layout/orgChart1"/>
    <dgm:cxn modelId="{19A57190-3BCE-4B4C-BB29-AE32A76B8C0E}" type="presParOf" srcId="{B50912EB-FB00-4B59-8BAB-240CBB9FBDD4}" destId="{6489065A-F214-451A-9D1D-FE37A253CABC}" srcOrd="1" destOrd="0" presId="urn:microsoft.com/office/officeart/2005/8/layout/orgChart1"/>
    <dgm:cxn modelId="{EB1A09EE-880B-4AF6-9690-27B1D3CEFED6}" type="presParOf" srcId="{0BFE0C74-2587-4BFA-B0D3-50685DF91D16}" destId="{CEC340AF-3937-468A-BD1E-71E9A635EFC5}" srcOrd="1" destOrd="0" presId="urn:microsoft.com/office/officeart/2005/8/layout/orgChart1"/>
    <dgm:cxn modelId="{F5390F5F-FFBF-46E0-9F2C-E149069F39CB}" type="presParOf" srcId="{0BFE0C74-2587-4BFA-B0D3-50685DF91D16}" destId="{469AE213-7DD6-4EB9-B172-915514D2640A}" srcOrd="2" destOrd="0" presId="urn:microsoft.com/office/officeart/2005/8/layout/orgChart1"/>
    <dgm:cxn modelId="{47157AF6-CE57-4AF2-B602-A5BC46CEC954}" type="presParOf" srcId="{73DB5D23-D882-4BAF-A688-A1E04C8D7D97}" destId="{FCCFB7E9-DD21-4E93-B3FE-E2A123EB82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5245F9-77C2-4B25-88D1-98CA4F39645D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EF0931D2-1845-4C41-85A6-C1D55D5D5077}">
      <dgm:prSet phldrT="[Text]"/>
      <dgm:spPr/>
      <dgm:t>
        <a:bodyPr/>
        <a:lstStyle/>
        <a:p>
          <a:r>
            <a:rPr lang="en-AU"/>
            <a:t>Circumstancial</a:t>
          </a:r>
        </a:p>
      </dgm:t>
    </dgm:pt>
    <dgm:pt modelId="{CCD4D92B-0B28-4729-A14E-375BE80425A4}" type="parTrans" cxnId="{23C46672-AEE8-46FC-A81C-CC9C940C73DE}">
      <dgm:prSet/>
      <dgm:spPr/>
      <dgm:t>
        <a:bodyPr/>
        <a:lstStyle/>
        <a:p>
          <a:endParaRPr lang="en-AU"/>
        </a:p>
      </dgm:t>
    </dgm:pt>
    <dgm:pt modelId="{EEA69F5E-2F27-424E-AA74-CF1359AFFD2F}" type="sibTrans" cxnId="{23C46672-AEE8-46FC-A81C-CC9C940C73DE}">
      <dgm:prSet/>
      <dgm:spPr/>
      <dgm:t>
        <a:bodyPr/>
        <a:lstStyle/>
        <a:p>
          <a:endParaRPr lang="en-AU"/>
        </a:p>
      </dgm:t>
    </dgm:pt>
    <dgm:pt modelId="{F3FB066E-80C7-4BA8-BB3C-0741A69F8272}">
      <dgm:prSet phldrT="[Text]"/>
      <dgm:spPr/>
      <dgm:t>
        <a:bodyPr/>
        <a:lstStyle/>
        <a:p>
          <a:r>
            <a:rPr lang="en-AU"/>
            <a:t>Family and domestic violence</a:t>
          </a:r>
        </a:p>
      </dgm:t>
    </dgm:pt>
    <dgm:pt modelId="{15916CB0-475C-4636-BCC8-125048BCC3DA}" type="parTrans" cxnId="{00BEE57B-C24C-47C6-868B-26EB1C47C431}">
      <dgm:prSet/>
      <dgm:spPr/>
      <dgm:t>
        <a:bodyPr/>
        <a:lstStyle/>
        <a:p>
          <a:endParaRPr lang="en-AU"/>
        </a:p>
      </dgm:t>
    </dgm:pt>
    <dgm:pt modelId="{F62B126B-C0FE-4306-8E22-0337836BD205}" type="sibTrans" cxnId="{00BEE57B-C24C-47C6-868B-26EB1C47C431}">
      <dgm:prSet/>
      <dgm:spPr/>
      <dgm:t>
        <a:bodyPr/>
        <a:lstStyle/>
        <a:p>
          <a:endParaRPr lang="en-AU"/>
        </a:p>
      </dgm:t>
    </dgm:pt>
    <dgm:pt modelId="{3C8671D6-0BFD-4290-833E-583AD30D0475}">
      <dgm:prSet phldrT="[Text]"/>
      <dgm:spPr/>
      <dgm:t>
        <a:bodyPr/>
        <a:lstStyle/>
        <a:p>
          <a:r>
            <a:rPr lang="en-AU"/>
            <a:t>Conditions</a:t>
          </a:r>
        </a:p>
      </dgm:t>
    </dgm:pt>
    <dgm:pt modelId="{FBD40244-FB15-47D1-91BD-372E10AE9E4D}" type="parTrans" cxnId="{EA88C5EC-5F28-45A6-BE86-D2CEAEC82A07}">
      <dgm:prSet/>
      <dgm:spPr/>
      <dgm:t>
        <a:bodyPr/>
        <a:lstStyle/>
        <a:p>
          <a:endParaRPr lang="en-AU"/>
        </a:p>
      </dgm:t>
    </dgm:pt>
    <dgm:pt modelId="{20EA6BB4-B096-4BC7-A533-1E860385F8B7}" type="sibTrans" cxnId="{EA88C5EC-5F28-45A6-BE86-D2CEAEC82A07}">
      <dgm:prSet/>
      <dgm:spPr/>
      <dgm:t>
        <a:bodyPr/>
        <a:lstStyle/>
        <a:p>
          <a:endParaRPr lang="en-AU"/>
        </a:p>
      </dgm:t>
    </dgm:pt>
    <dgm:pt modelId="{E3657858-CF78-47A9-9B0D-9E2EC9B24DFA}">
      <dgm:prSet phldrT="[Text]" custT="1"/>
      <dgm:spPr/>
      <dgm:t>
        <a:bodyPr/>
        <a:lstStyle/>
        <a:p>
          <a:r>
            <a:rPr lang="en-AU" sz="2900"/>
            <a:t>Dementia </a:t>
          </a:r>
          <a:br>
            <a:rPr lang="en-AU" sz="3400"/>
          </a:br>
          <a:r>
            <a:rPr lang="en-AU" sz="2000"/>
            <a:t>(younger onset, early diagnosis) </a:t>
          </a:r>
        </a:p>
      </dgm:t>
    </dgm:pt>
    <dgm:pt modelId="{F64157EC-A651-47EE-8915-3C80D3DF4C5B}" type="parTrans" cxnId="{4827B3DA-0931-4719-87BE-0AF6D852B727}">
      <dgm:prSet/>
      <dgm:spPr/>
      <dgm:t>
        <a:bodyPr/>
        <a:lstStyle/>
        <a:p>
          <a:endParaRPr lang="en-AU"/>
        </a:p>
      </dgm:t>
    </dgm:pt>
    <dgm:pt modelId="{16A691F7-315C-418D-A013-B8740512F7DD}" type="sibTrans" cxnId="{4827B3DA-0931-4719-87BE-0AF6D852B727}">
      <dgm:prSet/>
      <dgm:spPr/>
      <dgm:t>
        <a:bodyPr/>
        <a:lstStyle/>
        <a:p>
          <a:endParaRPr lang="en-AU"/>
        </a:p>
      </dgm:t>
    </dgm:pt>
    <dgm:pt modelId="{F912CBA9-2843-424E-B79A-12571205390C}">
      <dgm:prSet phldrT="[Text]"/>
      <dgm:spPr/>
      <dgm:t>
        <a:bodyPr/>
        <a:lstStyle/>
        <a:p>
          <a:r>
            <a:rPr lang="en-AU"/>
            <a:t>Hip fracture pathways</a:t>
          </a:r>
        </a:p>
      </dgm:t>
    </dgm:pt>
    <dgm:pt modelId="{221AC264-F2E6-4ACC-997F-6260F3395381}" type="parTrans" cxnId="{808AC41F-D3AE-4CE0-8356-813A1E8E7E18}">
      <dgm:prSet/>
      <dgm:spPr/>
      <dgm:t>
        <a:bodyPr/>
        <a:lstStyle/>
        <a:p>
          <a:endParaRPr lang="en-AU"/>
        </a:p>
      </dgm:t>
    </dgm:pt>
    <dgm:pt modelId="{DFFB6DC3-B9E9-459C-AAAF-CC5C0593BF73}" type="sibTrans" cxnId="{808AC41F-D3AE-4CE0-8356-813A1E8E7E18}">
      <dgm:prSet/>
      <dgm:spPr/>
      <dgm:t>
        <a:bodyPr/>
        <a:lstStyle/>
        <a:p>
          <a:endParaRPr lang="en-AU"/>
        </a:p>
      </dgm:t>
    </dgm:pt>
    <dgm:pt modelId="{5900C396-9FE1-4244-9EAC-7E5A025E4345}">
      <dgm:prSet phldrT="[Text]"/>
      <dgm:spPr/>
      <dgm:t>
        <a:bodyPr/>
        <a:lstStyle/>
        <a:p>
          <a:r>
            <a:rPr lang="en-AU"/>
            <a:t>Pathways</a:t>
          </a:r>
        </a:p>
      </dgm:t>
    </dgm:pt>
    <dgm:pt modelId="{50064F31-21D8-475D-8D35-8BAA0B52BB03}" type="parTrans" cxnId="{C8AF78E6-5635-4EF6-AEC0-53D12D6D71D2}">
      <dgm:prSet/>
      <dgm:spPr/>
      <dgm:t>
        <a:bodyPr/>
        <a:lstStyle/>
        <a:p>
          <a:endParaRPr lang="en-AU"/>
        </a:p>
      </dgm:t>
    </dgm:pt>
    <dgm:pt modelId="{B994CCCD-08AD-4057-80B6-58C5B66D73F6}" type="sibTrans" cxnId="{C8AF78E6-5635-4EF6-AEC0-53D12D6D71D2}">
      <dgm:prSet/>
      <dgm:spPr/>
      <dgm:t>
        <a:bodyPr/>
        <a:lstStyle/>
        <a:p>
          <a:endParaRPr lang="en-AU"/>
        </a:p>
      </dgm:t>
    </dgm:pt>
    <dgm:pt modelId="{14669849-3E02-47FC-BB8C-07BF5F236AF1}">
      <dgm:prSet phldrT="[Text]"/>
      <dgm:spPr/>
      <dgm:t>
        <a:bodyPr/>
        <a:lstStyle/>
        <a:p>
          <a:r>
            <a:rPr lang="en-AU"/>
            <a:t>Hospital to </a:t>
          </a:r>
          <a:br>
            <a:rPr lang="en-AU"/>
          </a:br>
          <a:r>
            <a:rPr lang="en-AU"/>
            <a:t>Aged care</a:t>
          </a:r>
        </a:p>
      </dgm:t>
    </dgm:pt>
    <dgm:pt modelId="{32A7D026-6E52-4085-B5F8-375B5D8D6E55}" type="parTrans" cxnId="{A176475C-6EBC-49FB-9BA1-D69674EAA491}">
      <dgm:prSet/>
      <dgm:spPr/>
      <dgm:t>
        <a:bodyPr/>
        <a:lstStyle/>
        <a:p>
          <a:endParaRPr lang="en-AU"/>
        </a:p>
      </dgm:t>
    </dgm:pt>
    <dgm:pt modelId="{03109825-84EB-446A-8BE4-342D7C03DCC1}" type="sibTrans" cxnId="{A176475C-6EBC-49FB-9BA1-D69674EAA491}">
      <dgm:prSet/>
      <dgm:spPr/>
      <dgm:t>
        <a:bodyPr/>
        <a:lstStyle/>
        <a:p>
          <a:endParaRPr lang="en-AU"/>
        </a:p>
      </dgm:t>
    </dgm:pt>
    <dgm:pt modelId="{2DFCF08B-F864-4E3A-B232-436E9EA42654}">
      <dgm:prSet phldrT="[Text]"/>
      <dgm:spPr/>
      <dgm:t>
        <a:bodyPr/>
        <a:lstStyle/>
        <a:p>
          <a:r>
            <a:rPr lang="en-AU"/>
            <a:t>Cancer treatments and patient pathways</a:t>
          </a:r>
        </a:p>
      </dgm:t>
    </dgm:pt>
    <dgm:pt modelId="{F9BF8926-7C2A-4723-B930-805F3A43E197}" type="parTrans" cxnId="{D7B8CB53-5B06-40EF-BF21-62EE53DF189C}">
      <dgm:prSet/>
      <dgm:spPr/>
      <dgm:t>
        <a:bodyPr/>
        <a:lstStyle/>
        <a:p>
          <a:endParaRPr lang="en-AU"/>
        </a:p>
      </dgm:t>
    </dgm:pt>
    <dgm:pt modelId="{BD659C66-BE96-41DB-8544-123CC401A83B}" type="sibTrans" cxnId="{D7B8CB53-5B06-40EF-BF21-62EE53DF189C}">
      <dgm:prSet/>
      <dgm:spPr/>
      <dgm:t>
        <a:bodyPr/>
        <a:lstStyle/>
        <a:p>
          <a:endParaRPr lang="en-AU"/>
        </a:p>
      </dgm:t>
    </dgm:pt>
    <dgm:pt modelId="{06CCF4C5-D3C5-488F-ABD7-DC9EA84580F5}">
      <dgm:prSet phldrT="[Text]"/>
      <dgm:spPr/>
      <dgm:t>
        <a:bodyPr/>
        <a:lstStyle/>
        <a:p>
          <a:r>
            <a:rPr lang="en-AU"/>
            <a:t>Traumatic brain injury</a:t>
          </a:r>
        </a:p>
      </dgm:t>
    </dgm:pt>
    <dgm:pt modelId="{D04B0F48-AFCF-4296-A021-1854B9C715E7}" type="parTrans" cxnId="{83BE0F58-624C-4ED5-B706-101D1B59E2BA}">
      <dgm:prSet/>
      <dgm:spPr/>
      <dgm:t>
        <a:bodyPr/>
        <a:lstStyle/>
        <a:p>
          <a:endParaRPr lang="en-AU"/>
        </a:p>
      </dgm:t>
    </dgm:pt>
    <dgm:pt modelId="{80FBB0D1-6722-4532-973F-FA1DB6F99CF0}" type="sibTrans" cxnId="{83BE0F58-624C-4ED5-B706-101D1B59E2BA}">
      <dgm:prSet/>
      <dgm:spPr/>
      <dgm:t>
        <a:bodyPr/>
        <a:lstStyle/>
        <a:p>
          <a:endParaRPr lang="en-AU"/>
        </a:p>
      </dgm:t>
    </dgm:pt>
    <dgm:pt modelId="{50B8012C-3C1B-49E4-AE5F-D029AF748948}">
      <dgm:prSet phldrT="[Text]"/>
      <dgm:spPr/>
      <dgm:t>
        <a:bodyPr/>
        <a:lstStyle/>
        <a:p>
          <a:r>
            <a:rPr lang="en-AU"/>
            <a:t>Palliative care</a:t>
          </a:r>
        </a:p>
      </dgm:t>
    </dgm:pt>
    <dgm:pt modelId="{D7982E7D-48DA-4AFF-8193-177DBCC88A8F}" type="parTrans" cxnId="{172D0198-2E6A-4C32-85A5-BF0F41E42172}">
      <dgm:prSet/>
      <dgm:spPr/>
      <dgm:t>
        <a:bodyPr/>
        <a:lstStyle/>
        <a:p>
          <a:endParaRPr lang="en-AU"/>
        </a:p>
      </dgm:t>
    </dgm:pt>
    <dgm:pt modelId="{083FF571-872B-4974-80EC-E8CE4A7F4090}" type="sibTrans" cxnId="{172D0198-2E6A-4C32-85A5-BF0F41E42172}">
      <dgm:prSet/>
      <dgm:spPr/>
      <dgm:t>
        <a:bodyPr/>
        <a:lstStyle/>
        <a:p>
          <a:endParaRPr lang="en-AU"/>
        </a:p>
      </dgm:t>
    </dgm:pt>
    <dgm:pt modelId="{FB143F9B-825F-4129-915C-029371B06026}">
      <dgm:prSet phldrT="[Text]"/>
      <dgm:spPr/>
      <dgm:t>
        <a:bodyPr/>
        <a:lstStyle/>
        <a:p>
          <a:r>
            <a:rPr lang="en-AU"/>
            <a:t>Suicide prevention</a:t>
          </a:r>
        </a:p>
      </dgm:t>
    </dgm:pt>
    <dgm:pt modelId="{2088CEDA-995D-49C2-BAD9-03CCA8E11A90}" type="parTrans" cxnId="{322F3392-1665-4CA2-BE0B-D5FE90A5BA30}">
      <dgm:prSet/>
      <dgm:spPr/>
      <dgm:t>
        <a:bodyPr/>
        <a:lstStyle/>
        <a:p>
          <a:endParaRPr lang="en-AU"/>
        </a:p>
      </dgm:t>
    </dgm:pt>
    <dgm:pt modelId="{EF455160-8D2F-474E-AFB9-004D320D9BA9}" type="sibTrans" cxnId="{322F3392-1665-4CA2-BE0B-D5FE90A5BA30}">
      <dgm:prSet/>
      <dgm:spPr/>
      <dgm:t>
        <a:bodyPr/>
        <a:lstStyle/>
        <a:p>
          <a:endParaRPr lang="en-AU"/>
        </a:p>
      </dgm:t>
    </dgm:pt>
    <dgm:pt modelId="{68DCCE66-EC71-441D-886A-27271A868B0D}">
      <dgm:prSet phldrT="[Text]"/>
      <dgm:spPr/>
      <dgm:t>
        <a:bodyPr/>
        <a:lstStyle/>
        <a:p>
          <a:r>
            <a:rPr lang="en-AU"/>
            <a:t>Last year of life</a:t>
          </a:r>
        </a:p>
      </dgm:t>
    </dgm:pt>
    <dgm:pt modelId="{D1270243-E486-4CA3-A092-1A8C5F0ADCD3}" type="sibTrans" cxnId="{C6C9E367-7172-482E-A15B-76EAE224EF1F}">
      <dgm:prSet/>
      <dgm:spPr/>
      <dgm:t>
        <a:bodyPr/>
        <a:lstStyle/>
        <a:p>
          <a:endParaRPr lang="en-AU"/>
        </a:p>
      </dgm:t>
    </dgm:pt>
    <dgm:pt modelId="{8AB0E73F-D846-412B-A38E-274589F7A5E5}" type="parTrans" cxnId="{C6C9E367-7172-482E-A15B-76EAE224EF1F}">
      <dgm:prSet/>
      <dgm:spPr/>
      <dgm:t>
        <a:bodyPr/>
        <a:lstStyle/>
        <a:p>
          <a:endParaRPr lang="en-AU"/>
        </a:p>
      </dgm:t>
    </dgm:pt>
    <dgm:pt modelId="{69BB723A-4E1A-40BF-B959-E8A495B01EA2}" type="pres">
      <dgm:prSet presAssocID="{695245F9-77C2-4B25-88D1-98CA4F39645D}" presName="theList" presStyleCnt="0">
        <dgm:presLayoutVars>
          <dgm:dir/>
          <dgm:animLvl val="lvl"/>
          <dgm:resizeHandles val="exact"/>
        </dgm:presLayoutVars>
      </dgm:prSet>
      <dgm:spPr/>
    </dgm:pt>
    <dgm:pt modelId="{71B434D5-5E92-48AA-A893-2E05224A29F1}" type="pres">
      <dgm:prSet presAssocID="{EF0931D2-1845-4C41-85A6-C1D55D5D5077}" presName="compNode" presStyleCnt="0"/>
      <dgm:spPr/>
    </dgm:pt>
    <dgm:pt modelId="{235E438D-EDC4-4A88-B3C0-DEC518CC526D}" type="pres">
      <dgm:prSet presAssocID="{EF0931D2-1845-4C41-85A6-C1D55D5D5077}" presName="aNode" presStyleLbl="bgShp" presStyleIdx="0" presStyleCnt="3"/>
      <dgm:spPr/>
    </dgm:pt>
    <dgm:pt modelId="{A2FEECBA-809F-4EF1-903F-88A0F1E87A33}" type="pres">
      <dgm:prSet presAssocID="{EF0931D2-1845-4C41-85A6-C1D55D5D5077}" presName="textNode" presStyleLbl="bgShp" presStyleIdx="0" presStyleCnt="3"/>
      <dgm:spPr/>
    </dgm:pt>
    <dgm:pt modelId="{800B6253-94CF-4432-8950-4FA5928BAAA9}" type="pres">
      <dgm:prSet presAssocID="{EF0931D2-1845-4C41-85A6-C1D55D5D5077}" presName="compChildNode" presStyleCnt="0"/>
      <dgm:spPr/>
    </dgm:pt>
    <dgm:pt modelId="{22187CB3-20AE-4958-90C1-65B449AEAD6A}" type="pres">
      <dgm:prSet presAssocID="{EF0931D2-1845-4C41-85A6-C1D55D5D5077}" presName="theInnerList" presStyleCnt="0"/>
      <dgm:spPr/>
    </dgm:pt>
    <dgm:pt modelId="{6DCE4C8E-E727-4DAA-B89D-BD0D24AF6A83}" type="pres">
      <dgm:prSet presAssocID="{68DCCE66-EC71-441D-886A-27271A868B0D}" presName="childNode" presStyleLbl="node1" presStyleIdx="0" presStyleCnt="9">
        <dgm:presLayoutVars>
          <dgm:bulletEnabled val="1"/>
        </dgm:presLayoutVars>
      </dgm:prSet>
      <dgm:spPr/>
    </dgm:pt>
    <dgm:pt modelId="{36B1FB26-581D-476B-93B3-EAF501BD4370}" type="pres">
      <dgm:prSet presAssocID="{68DCCE66-EC71-441D-886A-27271A868B0D}" presName="aSpace2" presStyleCnt="0"/>
      <dgm:spPr/>
    </dgm:pt>
    <dgm:pt modelId="{914331A1-70F0-457B-8AB8-7F482D252FDC}" type="pres">
      <dgm:prSet presAssocID="{F3FB066E-80C7-4BA8-BB3C-0741A69F8272}" presName="childNode" presStyleLbl="node1" presStyleIdx="1" presStyleCnt="9">
        <dgm:presLayoutVars>
          <dgm:bulletEnabled val="1"/>
        </dgm:presLayoutVars>
      </dgm:prSet>
      <dgm:spPr/>
    </dgm:pt>
    <dgm:pt modelId="{3B081015-551E-4A42-AB36-B0C7EFA915AC}" type="pres">
      <dgm:prSet presAssocID="{F3FB066E-80C7-4BA8-BB3C-0741A69F8272}" presName="aSpace2" presStyleCnt="0"/>
      <dgm:spPr/>
    </dgm:pt>
    <dgm:pt modelId="{6633CEAB-2796-4ACB-B591-ED55F50E855C}" type="pres">
      <dgm:prSet presAssocID="{FB143F9B-825F-4129-915C-029371B06026}" presName="childNode" presStyleLbl="node1" presStyleIdx="2" presStyleCnt="9">
        <dgm:presLayoutVars>
          <dgm:bulletEnabled val="1"/>
        </dgm:presLayoutVars>
      </dgm:prSet>
      <dgm:spPr/>
    </dgm:pt>
    <dgm:pt modelId="{6A726CD8-7E5F-4D60-B34F-CC62E0DE8CB1}" type="pres">
      <dgm:prSet presAssocID="{EF0931D2-1845-4C41-85A6-C1D55D5D5077}" presName="aSpace" presStyleCnt="0"/>
      <dgm:spPr/>
    </dgm:pt>
    <dgm:pt modelId="{6C452698-82AC-4F46-B073-380DCBDA5AE5}" type="pres">
      <dgm:prSet presAssocID="{3C8671D6-0BFD-4290-833E-583AD30D0475}" presName="compNode" presStyleCnt="0"/>
      <dgm:spPr/>
    </dgm:pt>
    <dgm:pt modelId="{B7C868D5-1FE6-4890-93AD-1F5901E7014B}" type="pres">
      <dgm:prSet presAssocID="{3C8671D6-0BFD-4290-833E-583AD30D0475}" presName="aNode" presStyleLbl="bgShp" presStyleIdx="1" presStyleCnt="3"/>
      <dgm:spPr/>
    </dgm:pt>
    <dgm:pt modelId="{022FC08D-EAB6-48C3-937B-2C4B2AF38A88}" type="pres">
      <dgm:prSet presAssocID="{3C8671D6-0BFD-4290-833E-583AD30D0475}" presName="textNode" presStyleLbl="bgShp" presStyleIdx="1" presStyleCnt="3"/>
      <dgm:spPr/>
    </dgm:pt>
    <dgm:pt modelId="{6EBAC5CA-85EB-4AD2-B38E-57BA8920086C}" type="pres">
      <dgm:prSet presAssocID="{3C8671D6-0BFD-4290-833E-583AD30D0475}" presName="compChildNode" presStyleCnt="0"/>
      <dgm:spPr/>
    </dgm:pt>
    <dgm:pt modelId="{E2F2FBD9-BBF3-4716-8FB8-9ED24615C9B6}" type="pres">
      <dgm:prSet presAssocID="{3C8671D6-0BFD-4290-833E-583AD30D0475}" presName="theInnerList" presStyleCnt="0"/>
      <dgm:spPr/>
    </dgm:pt>
    <dgm:pt modelId="{CA3B936C-753B-4F5F-B03A-6B476E87DD2B}" type="pres">
      <dgm:prSet presAssocID="{E3657858-CF78-47A9-9B0D-9E2EC9B24DFA}" presName="childNode" presStyleLbl="node1" presStyleIdx="3" presStyleCnt="9">
        <dgm:presLayoutVars>
          <dgm:bulletEnabled val="1"/>
        </dgm:presLayoutVars>
      </dgm:prSet>
      <dgm:spPr/>
    </dgm:pt>
    <dgm:pt modelId="{72BC6701-133C-458F-BBDF-AF1643B013E5}" type="pres">
      <dgm:prSet presAssocID="{E3657858-CF78-47A9-9B0D-9E2EC9B24DFA}" presName="aSpace2" presStyleCnt="0"/>
      <dgm:spPr/>
    </dgm:pt>
    <dgm:pt modelId="{E7B92A91-EB36-4F94-9B8B-AF3DB3B9ABF3}" type="pres">
      <dgm:prSet presAssocID="{F912CBA9-2843-424E-B79A-12571205390C}" presName="childNode" presStyleLbl="node1" presStyleIdx="4" presStyleCnt="9">
        <dgm:presLayoutVars>
          <dgm:bulletEnabled val="1"/>
        </dgm:presLayoutVars>
      </dgm:prSet>
      <dgm:spPr/>
    </dgm:pt>
    <dgm:pt modelId="{A89F4E6C-1689-4F4E-91DF-ADABA086AADE}" type="pres">
      <dgm:prSet presAssocID="{F912CBA9-2843-424E-B79A-12571205390C}" presName="aSpace2" presStyleCnt="0"/>
      <dgm:spPr/>
    </dgm:pt>
    <dgm:pt modelId="{2DAAC9A0-A403-4146-8A94-034309666C9E}" type="pres">
      <dgm:prSet presAssocID="{06CCF4C5-D3C5-488F-ABD7-DC9EA84580F5}" presName="childNode" presStyleLbl="node1" presStyleIdx="5" presStyleCnt="9">
        <dgm:presLayoutVars>
          <dgm:bulletEnabled val="1"/>
        </dgm:presLayoutVars>
      </dgm:prSet>
      <dgm:spPr/>
    </dgm:pt>
    <dgm:pt modelId="{277CE140-87D3-4752-B05D-3F060668D13C}" type="pres">
      <dgm:prSet presAssocID="{3C8671D6-0BFD-4290-833E-583AD30D0475}" presName="aSpace" presStyleCnt="0"/>
      <dgm:spPr/>
    </dgm:pt>
    <dgm:pt modelId="{26556249-7A0B-4B90-85ED-97C870698F6F}" type="pres">
      <dgm:prSet presAssocID="{5900C396-9FE1-4244-9EAC-7E5A025E4345}" presName="compNode" presStyleCnt="0"/>
      <dgm:spPr/>
    </dgm:pt>
    <dgm:pt modelId="{24A5F461-7347-44E3-9718-1429B5B31FA6}" type="pres">
      <dgm:prSet presAssocID="{5900C396-9FE1-4244-9EAC-7E5A025E4345}" presName="aNode" presStyleLbl="bgShp" presStyleIdx="2" presStyleCnt="3"/>
      <dgm:spPr/>
    </dgm:pt>
    <dgm:pt modelId="{D5AE4060-0516-4E2A-B93F-A8849E400B0A}" type="pres">
      <dgm:prSet presAssocID="{5900C396-9FE1-4244-9EAC-7E5A025E4345}" presName="textNode" presStyleLbl="bgShp" presStyleIdx="2" presStyleCnt="3"/>
      <dgm:spPr/>
    </dgm:pt>
    <dgm:pt modelId="{30930488-92F5-4943-8EBB-DE1BCEBB06E7}" type="pres">
      <dgm:prSet presAssocID="{5900C396-9FE1-4244-9EAC-7E5A025E4345}" presName="compChildNode" presStyleCnt="0"/>
      <dgm:spPr/>
    </dgm:pt>
    <dgm:pt modelId="{B0321640-C761-4F08-9EDE-283B3657813C}" type="pres">
      <dgm:prSet presAssocID="{5900C396-9FE1-4244-9EAC-7E5A025E4345}" presName="theInnerList" presStyleCnt="0"/>
      <dgm:spPr/>
    </dgm:pt>
    <dgm:pt modelId="{697B0593-7983-4E7D-8C49-AF0F74705DFF}" type="pres">
      <dgm:prSet presAssocID="{14669849-3E02-47FC-BB8C-07BF5F236AF1}" presName="childNode" presStyleLbl="node1" presStyleIdx="6" presStyleCnt="9">
        <dgm:presLayoutVars>
          <dgm:bulletEnabled val="1"/>
        </dgm:presLayoutVars>
      </dgm:prSet>
      <dgm:spPr/>
    </dgm:pt>
    <dgm:pt modelId="{57B7B728-2D2E-41B5-8450-A590CCB4B950}" type="pres">
      <dgm:prSet presAssocID="{14669849-3E02-47FC-BB8C-07BF5F236AF1}" presName="aSpace2" presStyleCnt="0"/>
      <dgm:spPr/>
    </dgm:pt>
    <dgm:pt modelId="{8A403634-A436-44BF-AA4B-D1B99FBF351B}" type="pres">
      <dgm:prSet presAssocID="{2DFCF08B-F864-4E3A-B232-436E9EA42654}" presName="childNode" presStyleLbl="node1" presStyleIdx="7" presStyleCnt="9">
        <dgm:presLayoutVars>
          <dgm:bulletEnabled val="1"/>
        </dgm:presLayoutVars>
      </dgm:prSet>
      <dgm:spPr/>
    </dgm:pt>
    <dgm:pt modelId="{3536006B-7529-4C6E-93AD-6E3F888EDE9D}" type="pres">
      <dgm:prSet presAssocID="{2DFCF08B-F864-4E3A-B232-436E9EA42654}" presName="aSpace2" presStyleCnt="0"/>
      <dgm:spPr/>
    </dgm:pt>
    <dgm:pt modelId="{52E3848F-0E67-4502-A048-2A05D0DA4BF6}" type="pres">
      <dgm:prSet presAssocID="{50B8012C-3C1B-49E4-AE5F-D029AF748948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F213D314-7FBA-417B-AC32-9E61643165FC}" type="presOf" srcId="{3C8671D6-0BFD-4290-833E-583AD30D0475}" destId="{022FC08D-EAB6-48C3-937B-2C4B2AF38A88}" srcOrd="1" destOrd="0" presId="urn:microsoft.com/office/officeart/2005/8/layout/lProcess2"/>
    <dgm:cxn modelId="{808AC41F-D3AE-4CE0-8356-813A1E8E7E18}" srcId="{3C8671D6-0BFD-4290-833E-583AD30D0475}" destId="{F912CBA9-2843-424E-B79A-12571205390C}" srcOrd="1" destOrd="0" parTransId="{221AC264-F2E6-4ACC-997F-6260F3395381}" sibTransId="{DFFB6DC3-B9E9-459C-AAAF-CC5C0593BF73}"/>
    <dgm:cxn modelId="{B0EC3520-0C3D-46DB-B541-43B8DBB1AE97}" type="presOf" srcId="{5900C396-9FE1-4244-9EAC-7E5A025E4345}" destId="{24A5F461-7347-44E3-9718-1429B5B31FA6}" srcOrd="0" destOrd="0" presId="urn:microsoft.com/office/officeart/2005/8/layout/lProcess2"/>
    <dgm:cxn modelId="{48E2602F-88DB-4F6E-854A-A18464C96928}" type="presOf" srcId="{06CCF4C5-D3C5-488F-ABD7-DC9EA84580F5}" destId="{2DAAC9A0-A403-4146-8A94-034309666C9E}" srcOrd="0" destOrd="0" presId="urn:microsoft.com/office/officeart/2005/8/layout/lProcess2"/>
    <dgm:cxn modelId="{1A3FDE37-6683-44A5-B6FB-7359D2B6B629}" type="presOf" srcId="{5900C396-9FE1-4244-9EAC-7E5A025E4345}" destId="{D5AE4060-0516-4E2A-B93F-A8849E400B0A}" srcOrd="1" destOrd="0" presId="urn:microsoft.com/office/officeart/2005/8/layout/lProcess2"/>
    <dgm:cxn modelId="{123F5338-B872-40A8-99F4-29AED8D21203}" type="presOf" srcId="{14669849-3E02-47FC-BB8C-07BF5F236AF1}" destId="{697B0593-7983-4E7D-8C49-AF0F74705DFF}" srcOrd="0" destOrd="0" presId="urn:microsoft.com/office/officeart/2005/8/layout/lProcess2"/>
    <dgm:cxn modelId="{A176475C-6EBC-49FB-9BA1-D69674EAA491}" srcId="{5900C396-9FE1-4244-9EAC-7E5A025E4345}" destId="{14669849-3E02-47FC-BB8C-07BF5F236AF1}" srcOrd="0" destOrd="0" parTransId="{32A7D026-6E52-4085-B5F8-375B5D8D6E55}" sibTransId="{03109825-84EB-446A-8BE4-342D7C03DCC1}"/>
    <dgm:cxn modelId="{7E563C47-3471-4E7D-982E-F80B1FA695F3}" type="presOf" srcId="{2DFCF08B-F864-4E3A-B232-436E9EA42654}" destId="{8A403634-A436-44BF-AA4B-D1B99FBF351B}" srcOrd="0" destOrd="0" presId="urn:microsoft.com/office/officeart/2005/8/layout/lProcess2"/>
    <dgm:cxn modelId="{C6C9E367-7172-482E-A15B-76EAE224EF1F}" srcId="{EF0931D2-1845-4C41-85A6-C1D55D5D5077}" destId="{68DCCE66-EC71-441D-886A-27271A868B0D}" srcOrd="0" destOrd="0" parTransId="{8AB0E73F-D846-412B-A38E-274589F7A5E5}" sibTransId="{D1270243-E486-4CA3-A092-1A8C5F0ADCD3}"/>
    <dgm:cxn modelId="{2CD35E4C-32D7-4FB8-A1F7-826DDF1C3C26}" type="presOf" srcId="{E3657858-CF78-47A9-9B0D-9E2EC9B24DFA}" destId="{CA3B936C-753B-4F5F-B03A-6B476E87DD2B}" srcOrd="0" destOrd="0" presId="urn:microsoft.com/office/officeart/2005/8/layout/lProcess2"/>
    <dgm:cxn modelId="{1DAA4D70-FF07-4151-9B30-DA703BE4F576}" type="presOf" srcId="{3C8671D6-0BFD-4290-833E-583AD30D0475}" destId="{B7C868D5-1FE6-4890-93AD-1F5901E7014B}" srcOrd="0" destOrd="0" presId="urn:microsoft.com/office/officeart/2005/8/layout/lProcess2"/>
    <dgm:cxn modelId="{23C46672-AEE8-46FC-A81C-CC9C940C73DE}" srcId="{695245F9-77C2-4B25-88D1-98CA4F39645D}" destId="{EF0931D2-1845-4C41-85A6-C1D55D5D5077}" srcOrd="0" destOrd="0" parTransId="{CCD4D92B-0B28-4729-A14E-375BE80425A4}" sibTransId="{EEA69F5E-2F27-424E-AA74-CF1359AFFD2F}"/>
    <dgm:cxn modelId="{D7B8CB53-5B06-40EF-BF21-62EE53DF189C}" srcId="{5900C396-9FE1-4244-9EAC-7E5A025E4345}" destId="{2DFCF08B-F864-4E3A-B232-436E9EA42654}" srcOrd="1" destOrd="0" parTransId="{F9BF8926-7C2A-4723-B930-805F3A43E197}" sibTransId="{BD659C66-BE96-41DB-8544-123CC401A83B}"/>
    <dgm:cxn modelId="{98561274-1875-439B-8B04-186F7699152E}" type="presOf" srcId="{FB143F9B-825F-4129-915C-029371B06026}" destId="{6633CEAB-2796-4ACB-B591-ED55F50E855C}" srcOrd="0" destOrd="0" presId="urn:microsoft.com/office/officeart/2005/8/layout/lProcess2"/>
    <dgm:cxn modelId="{83BE0F58-624C-4ED5-B706-101D1B59E2BA}" srcId="{3C8671D6-0BFD-4290-833E-583AD30D0475}" destId="{06CCF4C5-D3C5-488F-ABD7-DC9EA84580F5}" srcOrd="2" destOrd="0" parTransId="{D04B0F48-AFCF-4296-A021-1854B9C715E7}" sibTransId="{80FBB0D1-6722-4532-973F-FA1DB6F99CF0}"/>
    <dgm:cxn modelId="{00BEE57B-C24C-47C6-868B-26EB1C47C431}" srcId="{EF0931D2-1845-4C41-85A6-C1D55D5D5077}" destId="{F3FB066E-80C7-4BA8-BB3C-0741A69F8272}" srcOrd="1" destOrd="0" parTransId="{15916CB0-475C-4636-BCC8-125048BCC3DA}" sibTransId="{F62B126B-C0FE-4306-8E22-0337836BD205}"/>
    <dgm:cxn modelId="{DD099B87-1BED-45C6-9D7C-9E26BE11088A}" type="presOf" srcId="{EF0931D2-1845-4C41-85A6-C1D55D5D5077}" destId="{A2FEECBA-809F-4EF1-903F-88A0F1E87A33}" srcOrd="1" destOrd="0" presId="urn:microsoft.com/office/officeart/2005/8/layout/lProcess2"/>
    <dgm:cxn modelId="{322F3392-1665-4CA2-BE0B-D5FE90A5BA30}" srcId="{EF0931D2-1845-4C41-85A6-C1D55D5D5077}" destId="{FB143F9B-825F-4129-915C-029371B06026}" srcOrd="2" destOrd="0" parTransId="{2088CEDA-995D-49C2-BAD9-03CCA8E11A90}" sibTransId="{EF455160-8D2F-474E-AFB9-004D320D9BA9}"/>
    <dgm:cxn modelId="{8053EC93-8178-4660-AF85-BB379979D19D}" type="presOf" srcId="{EF0931D2-1845-4C41-85A6-C1D55D5D5077}" destId="{235E438D-EDC4-4A88-B3C0-DEC518CC526D}" srcOrd="0" destOrd="0" presId="urn:microsoft.com/office/officeart/2005/8/layout/lProcess2"/>
    <dgm:cxn modelId="{172D0198-2E6A-4C32-85A5-BF0F41E42172}" srcId="{5900C396-9FE1-4244-9EAC-7E5A025E4345}" destId="{50B8012C-3C1B-49E4-AE5F-D029AF748948}" srcOrd="2" destOrd="0" parTransId="{D7982E7D-48DA-4AFF-8193-177DBCC88A8F}" sibTransId="{083FF571-872B-4974-80EC-E8CE4A7F4090}"/>
    <dgm:cxn modelId="{8D1466AC-9406-45A6-A90A-2DD39553AF13}" type="presOf" srcId="{F912CBA9-2843-424E-B79A-12571205390C}" destId="{E7B92A91-EB36-4F94-9B8B-AF3DB3B9ABF3}" srcOrd="0" destOrd="0" presId="urn:microsoft.com/office/officeart/2005/8/layout/lProcess2"/>
    <dgm:cxn modelId="{62FAFCAD-FBC2-4374-B73B-B24E1C7D96B0}" type="presOf" srcId="{F3FB066E-80C7-4BA8-BB3C-0741A69F8272}" destId="{914331A1-70F0-457B-8AB8-7F482D252FDC}" srcOrd="0" destOrd="0" presId="urn:microsoft.com/office/officeart/2005/8/layout/lProcess2"/>
    <dgm:cxn modelId="{A44F97C4-11FC-4523-BBBE-3DBAECBAF1FE}" type="presOf" srcId="{695245F9-77C2-4B25-88D1-98CA4F39645D}" destId="{69BB723A-4E1A-40BF-B959-E8A495B01EA2}" srcOrd="0" destOrd="0" presId="urn:microsoft.com/office/officeart/2005/8/layout/lProcess2"/>
    <dgm:cxn modelId="{773B3FD6-689E-49B2-856B-19A80CACF7D6}" type="presOf" srcId="{68DCCE66-EC71-441D-886A-27271A868B0D}" destId="{6DCE4C8E-E727-4DAA-B89D-BD0D24AF6A83}" srcOrd="0" destOrd="0" presId="urn:microsoft.com/office/officeart/2005/8/layout/lProcess2"/>
    <dgm:cxn modelId="{4827B3DA-0931-4719-87BE-0AF6D852B727}" srcId="{3C8671D6-0BFD-4290-833E-583AD30D0475}" destId="{E3657858-CF78-47A9-9B0D-9E2EC9B24DFA}" srcOrd="0" destOrd="0" parTransId="{F64157EC-A651-47EE-8915-3C80D3DF4C5B}" sibTransId="{16A691F7-315C-418D-A013-B8740512F7DD}"/>
    <dgm:cxn modelId="{C8AF78E6-5635-4EF6-AEC0-53D12D6D71D2}" srcId="{695245F9-77C2-4B25-88D1-98CA4F39645D}" destId="{5900C396-9FE1-4244-9EAC-7E5A025E4345}" srcOrd="2" destOrd="0" parTransId="{50064F31-21D8-475D-8D35-8BAA0B52BB03}" sibTransId="{B994CCCD-08AD-4057-80B6-58C5B66D73F6}"/>
    <dgm:cxn modelId="{EA88C5EC-5F28-45A6-BE86-D2CEAEC82A07}" srcId="{695245F9-77C2-4B25-88D1-98CA4F39645D}" destId="{3C8671D6-0BFD-4290-833E-583AD30D0475}" srcOrd="1" destOrd="0" parTransId="{FBD40244-FB15-47D1-91BD-372E10AE9E4D}" sibTransId="{20EA6BB4-B096-4BC7-A533-1E860385F8B7}"/>
    <dgm:cxn modelId="{4230DDFF-EDDC-41BF-9E88-85BA448D7EC6}" type="presOf" srcId="{50B8012C-3C1B-49E4-AE5F-D029AF748948}" destId="{52E3848F-0E67-4502-A048-2A05D0DA4BF6}" srcOrd="0" destOrd="0" presId="urn:microsoft.com/office/officeart/2005/8/layout/lProcess2"/>
    <dgm:cxn modelId="{83E0A364-3A7F-4C7E-BDCC-09AA2B86A7F3}" type="presParOf" srcId="{69BB723A-4E1A-40BF-B959-E8A495B01EA2}" destId="{71B434D5-5E92-48AA-A893-2E05224A29F1}" srcOrd="0" destOrd="0" presId="urn:microsoft.com/office/officeart/2005/8/layout/lProcess2"/>
    <dgm:cxn modelId="{B9C984F0-910E-4258-A5FB-FF738E588526}" type="presParOf" srcId="{71B434D5-5E92-48AA-A893-2E05224A29F1}" destId="{235E438D-EDC4-4A88-B3C0-DEC518CC526D}" srcOrd="0" destOrd="0" presId="urn:microsoft.com/office/officeart/2005/8/layout/lProcess2"/>
    <dgm:cxn modelId="{3E1C3C57-8AF6-4B25-A4DA-7DD235D95957}" type="presParOf" srcId="{71B434D5-5E92-48AA-A893-2E05224A29F1}" destId="{A2FEECBA-809F-4EF1-903F-88A0F1E87A33}" srcOrd="1" destOrd="0" presId="urn:microsoft.com/office/officeart/2005/8/layout/lProcess2"/>
    <dgm:cxn modelId="{CDC151A0-B3FB-496A-BCB6-FE4479780D63}" type="presParOf" srcId="{71B434D5-5E92-48AA-A893-2E05224A29F1}" destId="{800B6253-94CF-4432-8950-4FA5928BAAA9}" srcOrd="2" destOrd="0" presId="urn:microsoft.com/office/officeart/2005/8/layout/lProcess2"/>
    <dgm:cxn modelId="{B21E238B-FECA-4496-AF88-B4AC1563E16D}" type="presParOf" srcId="{800B6253-94CF-4432-8950-4FA5928BAAA9}" destId="{22187CB3-20AE-4958-90C1-65B449AEAD6A}" srcOrd="0" destOrd="0" presId="urn:microsoft.com/office/officeart/2005/8/layout/lProcess2"/>
    <dgm:cxn modelId="{F56A1265-71F3-40EC-8FB2-C485800BA665}" type="presParOf" srcId="{22187CB3-20AE-4958-90C1-65B449AEAD6A}" destId="{6DCE4C8E-E727-4DAA-B89D-BD0D24AF6A83}" srcOrd="0" destOrd="0" presId="urn:microsoft.com/office/officeart/2005/8/layout/lProcess2"/>
    <dgm:cxn modelId="{5D13F0D5-828A-4B38-98C6-5D24165130B4}" type="presParOf" srcId="{22187CB3-20AE-4958-90C1-65B449AEAD6A}" destId="{36B1FB26-581D-476B-93B3-EAF501BD4370}" srcOrd="1" destOrd="0" presId="urn:microsoft.com/office/officeart/2005/8/layout/lProcess2"/>
    <dgm:cxn modelId="{8EFC59A8-17BB-48D6-A589-C70ECB6CDB43}" type="presParOf" srcId="{22187CB3-20AE-4958-90C1-65B449AEAD6A}" destId="{914331A1-70F0-457B-8AB8-7F482D252FDC}" srcOrd="2" destOrd="0" presId="urn:microsoft.com/office/officeart/2005/8/layout/lProcess2"/>
    <dgm:cxn modelId="{4F5133FA-0C76-474D-87FC-54F8D594AC61}" type="presParOf" srcId="{22187CB3-20AE-4958-90C1-65B449AEAD6A}" destId="{3B081015-551E-4A42-AB36-B0C7EFA915AC}" srcOrd="3" destOrd="0" presId="urn:microsoft.com/office/officeart/2005/8/layout/lProcess2"/>
    <dgm:cxn modelId="{DB2680FE-58E8-4E36-98B7-9B848C8D4C0B}" type="presParOf" srcId="{22187CB3-20AE-4958-90C1-65B449AEAD6A}" destId="{6633CEAB-2796-4ACB-B591-ED55F50E855C}" srcOrd="4" destOrd="0" presId="urn:microsoft.com/office/officeart/2005/8/layout/lProcess2"/>
    <dgm:cxn modelId="{318ABFFB-BB54-4C14-B4CE-4CAA0B378B90}" type="presParOf" srcId="{69BB723A-4E1A-40BF-B959-E8A495B01EA2}" destId="{6A726CD8-7E5F-4D60-B34F-CC62E0DE8CB1}" srcOrd="1" destOrd="0" presId="urn:microsoft.com/office/officeart/2005/8/layout/lProcess2"/>
    <dgm:cxn modelId="{1D906A4C-FE1F-4FB1-99EC-7E350459BF8E}" type="presParOf" srcId="{69BB723A-4E1A-40BF-B959-E8A495B01EA2}" destId="{6C452698-82AC-4F46-B073-380DCBDA5AE5}" srcOrd="2" destOrd="0" presId="urn:microsoft.com/office/officeart/2005/8/layout/lProcess2"/>
    <dgm:cxn modelId="{E5C827A0-6BB1-4546-8D75-9F644361B8BE}" type="presParOf" srcId="{6C452698-82AC-4F46-B073-380DCBDA5AE5}" destId="{B7C868D5-1FE6-4890-93AD-1F5901E7014B}" srcOrd="0" destOrd="0" presId="urn:microsoft.com/office/officeart/2005/8/layout/lProcess2"/>
    <dgm:cxn modelId="{310C20BC-E39B-4E9C-B013-50EEF60968AC}" type="presParOf" srcId="{6C452698-82AC-4F46-B073-380DCBDA5AE5}" destId="{022FC08D-EAB6-48C3-937B-2C4B2AF38A88}" srcOrd="1" destOrd="0" presId="urn:microsoft.com/office/officeart/2005/8/layout/lProcess2"/>
    <dgm:cxn modelId="{68EF6F08-FD6F-4D01-9295-ED9DE7E9B7DF}" type="presParOf" srcId="{6C452698-82AC-4F46-B073-380DCBDA5AE5}" destId="{6EBAC5CA-85EB-4AD2-B38E-57BA8920086C}" srcOrd="2" destOrd="0" presId="urn:microsoft.com/office/officeart/2005/8/layout/lProcess2"/>
    <dgm:cxn modelId="{11AE19E1-9550-44D4-AAA0-0FC92E1542F0}" type="presParOf" srcId="{6EBAC5CA-85EB-4AD2-B38E-57BA8920086C}" destId="{E2F2FBD9-BBF3-4716-8FB8-9ED24615C9B6}" srcOrd="0" destOrd="0" presId="urn:microsoft.com/office/officeart/2005/8/layout/lProcess2"/>
    <dgm:cxn modelId="{BF8DA442-F482-42A7-A0B9-55C3B0A7F7ED}" type="presParOf" srcId="{E2F2FBD9-BBF3-4716-8FB8-9ED24615C9B6}" destId="{CA3B936C-753B-4F5F-B03A-6B476E87DD2B}" srcOrd="0" destOrd="0" presId="urn:microsoft.com/office/officeart/2005/8/layout/lProcess2"/>
    <dgm:cxn modelId="{D344539F-367A-419B-8B67-80310E7AFD73}" type="presParOf" srcId="{E2F2FBD9-BBF3-4716-8FB8-9ED24615C9B6}" destId="{72BC6701-133C-458F-BBDF-AF1643B013E5}" srcOrd="1" destOrd="0" presId="urn:microsoft.com/office/officeart/2005/8/layout/lProcess2"/>
    <dgm:cxn modelId="{C32FBC22-6945-47FB-A477-93D507B063FB}" type="presParOf" srcId="{E2F2FBD9-BBF3-4716-8FB8-9ED24615C9B6}" destId="{E7B92A91-EB36-4F94-9B8B-AF3DB3B9ABF3}" srcOrd="2" destOrd="0" presId="urn:microsoft.com/office/officeart/2005/8/layout/lProcess2"/>
    <dgm:cxn modelId="{41850D72-1233-455B-9124-5249C8538122}" type="presParOf" srcId="{E2F2FBD9-BBF3-4716-8FB8-9ED24615C9B6}" destId="{A89F4E6C-1689-4F4E-91DF-ADABA086AADE}" srcOrd="3" destOrd="0" presId="urn:microsoft.com/office/officeart/2005/8/layout/lProcess2"/>
    <dgm:cxn modelId="{942155D5-C9BA-40B1-8FE8-07697A9A0147}" type="presParOf" srcId="{E2F2FBD9-BBF3-4716-8FB8-9ED24615C9B6}" destId="{2DAAC9A0-A403-4146-8A94-034309666C9E}" srcOrd="4" destOrd="0" presId="urn:microsoft.com/office/officeart/2005/8/layout/lProcess2"/>
    <dgm:cxn modelId="{BD9882E4-0F9D-462B-B3B8-E1E152B7B0E9}" type="presParOf" srcId="{69BB723A-4E1A-40BF-B959-E8A495B01EA2}" destId="{277CE140-87D3-4752-B05D-3F060668D13C}" srcOrd="3" destOrd="0" presId="urn:microsoft.com/office/officeart/2005/8/layout/lProcess2"/>
    <dgm:cxn modelId="{1BC74486-BCF7-4AE4-A7BC-93F24AF91CD8}" type="presParOf" srcId="{69BB723A-4E1A-40BF-B959-E8A495B01EA2}" destId="{26556249-7A0B-4B90-85ED-97C870698F6F}" srcOrd="4" destOrd="0" presId="urn:microsoft.com/office/officeart/2005/8/layout/lProcess2"/>
    <dgm:cxn modelId="{F0C75B7D-F5FD-42CC-928F-5D3A5A81830C}" type="presParOf" srcId="{26556249-7A0B-4B90-85ED-97C870698F6F}" destId="{24A5F461-7347-44E3-9718-1429B5B31FA6}" srcOrd="0" destOrd="0" presId="urn:microsoft.com/office/officeart/2005/8/layout/lProcess2"/>
    <dgm:cxn modelId="{AE6FA42B-C629-4B57-B00D-2A6016A398C1}" type="presParOf" srcId="{26556249-7A0B-4B90-85ED-97C870698F6F}" destId="{D5AE4060-0516-4E2A-B93F-A8849E400B0A}" srcOrd="1" destOrd="0" presId="urn:microsoft.com/office/officeart/2005/8/layout/lProcess2"/>
    <dgm:cxn modelId="{2885B52A-F068-47E8-91D1-930CD396905A}" type="presParOf" srcId="{26556249-7A0B-4B90-85ED-97C870698F6F}" destId="{30930488-92F5-4943-8EBB-DE1BCEBB06E7}" srcOrd="2" destOrd="0" presId="urn:microsoft.com/office/officeart/2005/8/layout/lProcess2"/>
    <dgm:cxn modelId="{E92ED82F-AC11-41A2-BC28-47DC061BAB79}" type="presParOf" srcId="{30930488-92F5-4943-8EBB-DE1BCEBB06E7}" destId="{B0321640-C761-4F08-9EDE-283B3657813C}" srcOrd="0" destOrd="0" presId="urn:microsoft.com/office/officeart/2005/8/layout/lProcess2"/>
    <dgm:cxn modelId="{4DE9CBC3-0A52-4A27-9144-C17C74504ADD}" type="presParOf" srcId="{B0321640-C761-4F08-9EDE-283B3657813C}" destId="{697B0593-7983-4E7D-8C49-AF0F74705DFF}" srcOrd="0" destOrd="0" presId="urn:microsoft.com/office/officeart/2005/8/layout/lProcess2"/>
    <dgm:cxn modelId="{E89F563F-FE24-4DA0-AA79-76E5541A4042}" type="presParOf" srcId="{B0321640-C761-4F08-9EDE-283B3657813C}" destId="{57B7B728-2D2E-41B5-8450-A590CCB4B950}" srcOrd="1" destOrd="0" presId="urn:microsoft.com/office/officeart/2005/8/layout/lProcess2"/>
    <dgm:cxn modelId="{1D1CBD4F-A2E0-4C26-9918-ABF76FBF7E47}" type="presParOf" srcId="{B0321640-C761-4F08-9EDE-283B3657813C}" destId="{8A403634-A436-44BF-AA4B-D1B99FBF351B}" srcOrd="2" destOrd="0" presId="urn:microsoft.com/office/officeart/2005/8/layout/lProcess2"/>
    <dgm:cxn modelId="{8D3568EB-3625-413E-875C-896ECAE0F117}" type="presParOf" srcId="{B0321640-C761-4F08-9EDE-283B3657813C}" destId="{3536006B-7529-4C6E-93AD-6E3F888EDE9D}" srcOrd="3" destOrd="0" presId="urn:microsoft.com/office/officeart/2005/8/layout/lProcess2"/>
    <dgm:cxn modelId="{D9099A9D-3877-4E4F-8E6C-7BA98D9B8049}" type="presParOf" srcId="{B0321640-C761-4F08-9EDE-283B3657813C}" destId="{52E3848F-0E67-4502-A048-2A05D0DA4BF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482A71-9AE2-45A8-9802-7FFEF6FE1577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AU"/>
        </a:p>
      </dgm:t>
    </dgm:pt>
    <dgm:pt modelId="{57AE7713-F8C7-46F1-B5B1-1424FFB15C99}">
      <dgm:prSet phldrT="[Text]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/>
            <a:t>Consent</a:t>
          </a:r>
          <a:endParaRPr lang="en-AU" b="0" i="0" u="none">
            <a:latin typeface="Arial" panose="020B0604020202020204"/>
          </a:endParaRPr>
        </a:p>
      </dgm:t>
    </dgm:pt>
    <dgm:pt modelId="{EA6D29D5-0DB4-4D1C-81A3-5872EF257E7C}" type="parTrans" cxnId="{1A90A423-8C47-494E-911C-6F0FC3F668CE}">
      <dgm:prSet/>
      <dgm:spPr/>
      <dgm:t>
        <a:bodyPr/>
        <a:lstStyle/>
        <a:p>
          <a:endParaRPr lang="en-AU"/>
        </a:p>
      </dgm:t>
    </dgm:pt>
    <dgm:pt modelId="{F02577DB-94AA-4BF8-AE2D-48E4DE86BE29}" type="sibTrans" cxnId="{1A90A423-8C47-494E-911C-6F0FC3F668CE}">
      <dgm:prSet/>
      <dgm:spPr/>
      <dgm:t>
        <a:bodyPr/>
        <a:lstStyle/>
        <a:p>
          <a:endParaRPr lang="en-AU"/>
        </a:p>
      </dgm:t>
    </dgm:pt>
    <dgm:pt modelId="{4819830C-96FA-4FF3-ADD1-9116D3A02C4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i="0"/>
            <a:t>Authorised by law exceptions to the Privacy Act 1988</a:t>
          </a:r>
          <a:endParaRPr lang="en-US" b="0" i="0"/>
        </a:p>
      </dgm:t>
    </dgm:pt>
    <dgm:pt modelId="{FC263820-DD9A-4326-ACE9-53BC95FC2A1F}" type="parTrans" cxnId="{19ECB20F-93BE-4CEE-914D-0D4AE5CF9992}">
      <dgm:prSet/>
      <dgm:spPr/>
      <dgm:t>
        <a:bodyPr/>
        <a:lstStyle/>
        <a:p>
          <a:endParaRPr lang="en-AU"/>
        </a:p>
      </dgm:t>
    </dgm:pt>
    <dgm:pt modelId="{239F8795-61DF-40FC-B34C-7CF664723FB6}" type="sibTrans" cxnId="{19ECB20F-93BE-4CEE-914D-0D4AE5CF9992}">
      <dgm:prSet/>
      <dgm:spPr/>
      <dgm:t>
        <a:bodyPr/>
        <a:lstStyle/>
        <a:p>
          <a:endParaRPr lang="en-AU"/>
        </a:p>
      </dgm:t>
    </dgm:pt>
    <dgm:pt modelId="{66F10003-AF54-46D5-BEBC-DBE973748923}">
      <dgm:prSet phldr="0"/>
      <dgm:spPr/>
      <dgm:t>
        <a:bodyPr/>
        <a:lstStyle/>
        <a:p>
          <a:r>
            <a:rPr lang="en-AU" b="0" i="0" u="none">
              <a:latin typeface="Arial" panose="020B0604020202020204"/>
            </a:rPr>
            <a:t>AIHW is unable to collect, use or disclose sensitive personal information without consent of the individual about whom the information relates unless:</a:t>
          </a:r>
          <a:endParaRPr lang="en-US"/>
        </a:p>
      </dgm:t>
    </dgm:pt>
    <dgm:pt modelId="{70AA26DA-9960-48DB-B642-7612F4368F18}" type="parTrans" cxnId="{8DE6E309-C455-4235-A2D6-92AD04F15CE4}">
      <dgm:prSet/>
      <dgm:spPr/>
      <dgm:t>
        <a:bodyPr/>
        <a:lstStyle/>
        <a:p>
          <a:endParaRPr lang="en-AU"/>
        </a:p>
      </dgm:t>
    </dgm:pt>
    <dgm:pt modelId="{85D62985-A9FD-4E06-A4C4-F2FBEF7B7576}" type="sibTrans" cxnId="{8DE6E309-C455-4235-A2D6-92AD04F15CE4}">
      <dgm:prSet/>
      <dgm:spPr/>
      <dgm:t>
        <a:bodyPr/>
        <a:lstStyle/>
        <a:p>
          <a:endParaRPr lang="en-AU"/>
        </a:p>
      </dgm:t>
    </dgm:pt>
    <dgm:pt modelId="{9C457C87-6C6B-49AC-A2BD-EE28CB7317CF}">
      <dgm:prSet/>
      <dgm:spPr/>
      <dgm:t>
        <a:bodyPr/>
        <a:lstStyle/>
        <a:p>
          <a:r>
            <a:rPr lang="en-AU" i="0"/>
            <a:t>Waiver under Section 95 of the Privacy Act </a:t>
          </a:r>
          <a:endParaRPr lang="en-US" b="0" i="0"/>
        </a:p>
      </dgm:t>
    </dgm:pt>
    <dgm:pt modelId="{74403419-0B92-4D11-893C-85860331088D}" type="parTrans" cxnId="{E2C3655F-C323-4539-93AF-1A662DFD9BD8}">
      <dgm:prSet/>
      <dgm:spPr/>
      <dgm:t>
        <a:bodyPr/>
        <a:lstStyle/>
        <a:p>
          <a:endParaRPr lang="en-AU"/>
        </a:p>
      </dgm:t>
    </dgm:pt>
    <dgm:pt modelId="{69D55B18-3BBE-429C-BA9A-7DA4A388D508}" type="sibTrans" cxnId="{E2C3655F-C323-4539-93AF-1A662DFD9BD8}">
      <dgm:prSet/>
      <dgm:spPr/>
      <dgm:t>
        <a:bodyPr/>
        <a:lstStyle/>
        <a:p>
          <a:endParaRPr lang="en-AU"/>
        </a:p>
      </dgm:t>
    </dgm:pt>
    <dgm:pt modelId="{2B0DA969-3DC9-44DC-A67A-D4FD485F4212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Human Research Ethics Committee has granted a waiver under section 95 of the Privacy Act </a:t>
          </a:r>
          <a:endParaRPr lang="en-US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6D0E47-4B39-493F-B5E6-FD46048FBB2D}" type="parTrans" cxnId="{2D036A33-8B3E-44F3-A95A-A6E8A440F53D}">
      <dgm:prSet/>
      <dgm:spPr/>
      <dgm:t>
        <a:bodyPr/>
        <a:lstStyle/>
        <a:p>
          <a:endParaRPr lang="en-AU"/>
        </a:p>
      </dgm:t>
    </dgm:pt>
    <dgm:pt modelId="{C13400B6-E48E-485D-9B29-B9CFF1AAFAAD}" type="sibTrans" cxnId="{2D036A33-8B3E-44F3-A95A-A6E8A440F53D}">
      <dgm:prSet/>
      <dgm:spPr/>
      <dgm:t>
        <a:bodyPr/>
        <a:lstStyle/>
        <a:p>
          <a:endParaRPr lang="en-AU"/>
        </a:p>
      </dgm:t>
    </dgm:pt>
    <dgm:pt modelId="{DFF50007-7C67-4FB1-91D1-C73F3722D7E0}">
      <dgm:prSet custT="1"/>
      <dgm:spPr/>
      <dgm:t>
        <a:bodyPr/>
        <a:lstStyle/>
        <a:p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Authorised by an Australian law or a court/tribunal order.</a:t>
          </a:r>
          <a:endParaRPr lang="en-US" sz="2800" b="0" i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EC540F-9366-402F-A9D8-E2763940C41E}" type="parTrans" cxnId="{DBA86D2F-2AAF-4A6E-96D2-03FD31D22AFD}">
      <dgm:prSet/>
      <dgm:spPr/>
      <dgm:t>
        <a:bodyPr/>
        <a:lstStyle/>
        <a:p>
          <a:endParaRPr lang="en-AU"/>
        </a:p>
      </dgm:t>
    </dgm:pt>
    <dgm:pt modelId="{8145DA52-1AB5-44CC-93C8-8B2D04FF4C6F}" type="sibTrans" cxnId="{DBA86D2F-2AAF-4A6E-96D2-03FD31D22AFD}">
      <dgm:prSet/>
      <dgm:spPr/>
      <dgm:t>
        <a:bodyPr/>
        <a:lstStyle/>
        <a:p>
          <a:endParaRPr lang="en-AU"/>
        </a:p>
      </dgm:t>
    </dgm:pt>
    <dgm:pt modelId="{20088E11-9ABF-4C67-A0F9-8D4F5A08978B}" type="pres">
      <dgm:prSet presAssocID="{BD482A71-9AE2-45A8-9802-7FFEF6FE1577}" presName="Name0" presStyleCnt="0">
        <dgm:presLayoutVars>
          <dgm:dir/>
          <dgm:animLvl val="lvl"/>
          <dgm:resizeHandles val="exact"/>
        </dgm:presLayoutVars>
      </dgm:prSet>
      <dgm:spPr/>
    </dgm:pt>
    <dgm:pt modelId="{ACE16333-1B1B-4B98-87FA-CDFA2E4ED3E6}" type="pres">
      <dgm:prSet presAssocID="{57AE7713-F8C7-46F1-B5B1-1424FFB15C99}" presName="linNode" presStyleCnt="0"/>
      <dgm:spPr/>
    </dgm:pt>
    <dgm:pt modelId="{29A35E6F-DFB6-4425-A4F8-E775642627F3}" type="pres">
      <dgm:prSet presAssocID="{57AE7713-F8C7-46F1-B5B1-1424FFB15C99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3DC607A-83AA-44F5-AB29-AAFE7108C808}" type="pres">
      <dgm:prSet presAssocID="{57AE7713-F8C7-46F1-B5B1-1424FFB15C99}" presName="descendantText" presStyleLbl="alignAccFollowNode1" presStyleIdx="0" presStyleCnt="3">
        <dgm:presLayoutVars>
          <dgm:bulletEnabled val="1"/>
        </dgm:presLayoutVars>
      </dgm:prSet>
      <dgm:spPr/>
    </dgm:pt>
    <dgm:pt modelId="{A4B9F099-DDEE-4651-AE5B-66C082289846}" type="pres">
      <dgm:prSet presAssocID="{F02577DB-94AA-4BF8-AE2D-48E4DE86BE29}" presName="sp" presStyleCnt="0"/>
      <dgm:spPr/>
    </dgm:pt>
    <dgm:pt modelId="{88FE0EB3-7C2F-46ED-BCB8-2ACEF8DC768E}" type="pres">
      <dgm:prSet presAssocID="{4819830C-96FA-4FF3-ADD1-9116D3A02C45}" presName="linNode" presStyleCnt="0"/>
      <dgm:spPr/>
    </dgm:pt>
    <dgm:pt modelId="{F54C96BA-14C7-427A-AC3E-BCF104A8D551}" type="pres">
      <dgm:prSet presAssocID="{4819830C-96FA-4FF3-ADD1-9116D3A02C4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78D9661-BA2F-428B-B4A8-E6D584B93BAD}" type="pres">
      <dgm:prSet presAssocID="{4819830C-96FA-4FF3-ADD1-9116D3A02C45}" presName="descendantText" presStyleLbl="alignAccFollowNode1" presStyleIdx="1" presStyleCnt="3">
        <dgm:presLayoutVars>
          <dgm:bulletEnabled val="1"/>
        </dgm:presLayoutVars>
      </dgm:prSet>
      <dgm:spPr/>
    </dgm:pt>
    <dgm:pt modelId="{412B1E5C-87CD-4626-A966-714FF0B3D542}" type="pres">
      <dgm:prSet presAssocID="{239F8795-61DF-40FC-B34C-7CF664723FB6}" presName="sp" presStyleCnt="0"/>
      <dgm:spPr/>
    </dgm:pt>
    <dgm:pt modelId="{C6C7FFD6-97AA-4999-9219-7A8E7FC2D5DC}" type="pres">
      <dgm:prSet presAssocID="{9C457C87-6C6B-49AC-A2BD-EE28CB7317CF}" presName="linNode" presStyleCnt="0"/>
      <dgm:spPr/>
    </dgm:pt>
    <dgm:pt modelId="{DE9D6A40-F537-4626-8D6C-0AAD652493A2}" type="pres">
      <dgm:prSet presAssocID="{9C457C87-6C6B-49AC-A2BD-EE28CB7317CF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D93ABC9-C55E-4ACC-818A-291AA0DACC05}" type="pres">
      <dgm:prSet presAssocID="{9C457C87-6C6B-49AC-A2BD-EE28CB7317C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DE6E309-C455-4235-A2D6-92AD04F15CE4}" srcId="{57AE7713-F8C7-46F1-B5B1-1424FFB15C99}" destId="{66F10003-AF54-46D5-BEBC-DBE973748923}" srcOrd="0" destOrd="0" parTransId="{70AA26DA-9960-48DB-B642-7612F4368F18}" sibTransId="{85D62985-A9FD-4E06-A4C4-F2FBEF7B7576}"/>
    <dgm:cxn modelId="{19ECB20F-93BE-4CEE-914D-0D4AE5CF9992}" srcId="{BD482A71-9AE2-45A8-9802-7FFEF6FE1577}" destId="{4819830C-96FA-4FF3-ADD1-9116D3A02C45}" srcOrd="1" destOrd="0" parTransId="{FC263820-DD9A-4326-ACE9-53BC95FC2A1F}" sibTransId="{239F8795-61DF-40FC-B34C-7CF664723FB6}"/>
    <dgm:cxn modelId="{2C792B20-35E3-40F1-8D3B-4DB31BB8CDB1}" type="presOf" srcId="{9C457C87-6C6B-49AC-A2BD-EE28CB7317CF}" destId="{DE9D6A40-F537-4626-8D6C-0AAD652493A2}" srcOrd="0" destOrd="0" presId="urn:microsoft.com/office/officeart/2005/8/layout/vList5"/>
    <dgm:cxn modelId="{1A90A423-8C47-494E-911C-6F0FC3F668CE}" srcId="{BD482A71-9AE2-45A8-9802-7FFEF6FE1577}" destId="{57AE7713-F8C7-46F1-B5B1-1424FFB15C99}" srcOrd="0" destOrd="0" parTransId="{EA6D29D5-0DB4-4D1C-81A3-5872EF257E7C}" sibTransId="{F02577DB-94AA-4BF8-AE2D-48E4DE86BE29}"/>
    <dgm:cxn modelId="{D50B7B2C-4085-4625-B5CF-65559EDC3790}" type="presOf" srcId="{57AE7713-F8C7-46F1-B5B1-1424FFB15C99}" destId="{29A35E6F-DFB6-4425-A4F8-E775642627F3}" srcOrd="0" destOrd="0" presId="urn:microsoft.com/office/officeart/2005/8/layout/vList5"/>
    <dgm:cxn modelId="{DBA86D2F-2AAF-4A6E-96D2-03FD31D22AFD}" srcId="{4819830C-96FA-4FF3-ADD1-9116D3A02C45}" destId="{DFF50007-7C67-4FB1-91D1-C73F3722D7E0}" srcOrd="0" destOrd="0" parTransId="{68EC540F-9366-402F-A9D8-E2763940C41E}" sibTransId="{8145DA52-1AB5-44CC-93C8-8B2D04FF4C6F}"/>
    <dgm:cxn modelId="{2D036A33-8B3E-44F3-A95A-A6E8A440F53D}" srcId="{9C457C87-6C6B-49AC-A2BD-EE28CB7317CF}" destId="{2B0DA969-3DC9-44DC-A67A-D4FD485F4212}" srcOrd="0" destOrd="0" parTransId="{506D0E47-4B39-493F-B5E6-FD46048FBB2D}" sibTransId="{C13400B6-E48E-485D-9B29-B9CFF1AAFAAD}"/>
    <dgm:cxn modelId="{E2C3655F-C323-4539-93AF-1A662DFD9BD8}" srcId="{BD482A71-9AE2-45A8-9802-7FFEF6FE1577}" destId="{9C457C87-6C6B-49AC-A2BD-EE28CB7317CF}" srcOrd="2" destOrd="0" parTransId="{74403419-0B92-4D11-893C-85860331088D}" sibTransId="{69D55B18-3BBE-429C-BA9A-7DA4A388D508}"/>
    <dgm:cxn modelId="{644A2365-AD26-4283-B50F-C8A78341C2A7}" type="presOf" srcId="{DFF50007-7C67-4FB1-91D1-C73F3722D7E0}" destId="{778D9661-BA2F-428B-B4A8-E6D584B93BAD}" srcOrd="0" destOrd="0" presId="urn:microsoft.com/office/officeart/2005/8/layout/vList5"/>
    <dgm:cxn modelId="{0A89C36A-6E74-4B83-9438-6E5B599787BB}" type="presOf" srcId="{2B0DA969-3DC9-44DC-A67A-D4FD485F4212}" destId="{ED93ABC9-C55E-4ACC-818A-291AA0DACC05}" srcOrd="0" destOrd="0" presId="urn:microsoft.com/office/officeart/2005/8/layout/vList5"/>
    <dgm:cxn modelId="{32888D54-F3FD-4D8D-9285-E32C64638A5E}" type="presOf" srcId="{BD482A71-9AE2-45A8-9802-7FFEF6FE1577}" destId="{20088E11-9ABF-4C67-A0F9-8D4F5A08978B}" srcOrd="0" destOrd="0" presId="urn:microsoft.com/office/officeart/2005/8/layout/vList5"/>
    <dgm:cxn modelId="{B4C7BBB2-2E18-4B16-A420-759AC217DE13}" type="presOf" srcId="{66F10003-AF54-46D5-BEBC-DBE973748923}" destId="{13DC607A-83AA-44F5-AB29-AAFE7108C808}" srcOrd="0" destOrd="0" presId="urn:microsoft.com/office/officeart/2005/8/layout/vList5"/>
    <dgm:cxn modelId="{96D287D4-B12C-446D-9215-DA698525D403}" type="presOf" srcId="{4819830C-96FA-4FF3-ADD1-9116D3A02C45}" destId="{F54C96BA-14C7-427A-AC3E-BCF104A8D551}" srcOrd="0" destOrd="0" presId="urn:microsoft.com/office/officeart/2005/8/layout/vList5"/>
    <dgm:cxn modelId="{3C473A09-F904-4CFA-9A80-62711A3258AE}" type="presParOf" srcId="{20088E11-9ABF-4C67-A0F9-8D4F5A08978B}" destId="{ACE16333-1B1B-4B98-87FA-CDFA2E4ED3E6}" srcOrd="0" destOrd="0" presId="urn:microsoft.com/office/officeart/2005/8/layout/vList5"/>
    <dgm:cxn modelId="{EBE06181-0DFD-453E-A515-D5D869B8B781}" type="presParOf" srcId="{ACE16333-1B1B-4B98-87FA-CDFA2E4ED3E6}" destId="{29A35E6F-DFB6-4425-A4F8-E775642627F3}" srcOrd="0" destOrd="0" presId="urn:microsoft.com/office/officeart/2005/8/layout/vList5"/>
    <dgm:cxn modelId="{9BF9E6A5-77ED-4ED7-AB51-C2EB2E7418A0}" type="presParOf" srcId="{ACE16333-1B1B-4B98-87FA-CDFA2E4ED3E6}" destId="{13DC607A-83AA-44F5-AB29-AAFE7108C808}" srcOrd="1" destOrd="0" presId="urn:microsoft.com/office/officeart/2005/8/layout/vList5"/>
    <dgm:cxn modelId="{9E8DD4CF-151B-458A-B917-79AEB21B1F61}" type="presParOf" srcId="{20088E11-9ABF-4C67-A0F9-8D4F5A08978B}" destId="{A4B9F099-DDEE-4651-AE5B-66C082289846}" srcOrd="1" destOrd="0" presId="urn:microsoft.com/office/officeart/2005/8/layout/vList5"/>
    <dgm:cxn modelId="{DF3D2E83-5D0C-4887-A957-68BFD4B33525}" type="presParOf" srcId="{20088E11-9ABF-4C67-A0F9-8D4F5A08978B}" destId="{88FE0EB3-7C2F-46ED-BCB8-2ACEF8DC768E}" srcOrd="2" destOrd="0" presId="urn:microsoft.com/office/officeart/2005/8/layout/vList5"/>
    <dgm:cxn modelId="{8A917A78-A33A-4E5E-9BF8-CBA0F19CBD7A}" type="presParOf" srcId="{88FE0EB3-7C2F-46ED-BCB8-2ACEF8DC768E}" destId="{F54C96BA-14C7-427A-AC3E-BCF104A8D551}" srcOrd="0" destOrd="0" presId="urn:microsoft.com/office/officeart/2005/8/layout/vList5"/>
    <dgm:cxn modelId="{264326B5-DC3F-4A75-AA54-75C7036DCFE0}" type="presParOf" srcId="{88FE0EB3-7C2F-46ED-BCB8-2ACEF8DC768E}" destId="{778D9661-BA2F-428B-B4A8-E6D584B93BAD}" srcOrd="1" destOrd="0" presId="urn:microsoft.com/office/officeart/2005/8/layout/vList5"/>
    <dgm:cxn modelId="{431CB7E4-0C22-4454-83EA-10EBC9D40219}" type="presParOf" srcId="{20088E11-9ABF-4C67-A0F9-8D4F5A08978B}" destId="{412B1E5C-87CD-4626-A966-714FF0B3D542}" srcOrd="3" destOrd="0" presId="urn:microsoft.com/office/officeart/2005/8/layout/vList5"/>
    <dgm:cxn modelId="{1193A351-8E81-461A-9DA7-A721703B6935}" type="presParOf" srcId="{20088E11-9ABF-4C67-A0F9-8D4F5A08978B}" destId="{C6C7FFD6-97AA-4999-9219-7A8E7FC2D5DC}" srcOrd="4" destOrd="0" presId="urn:microsoft.com/office/officeart/2005/8/layout/vList5"/>
    <dgm:cxn modelId="{B099CCFD-042F-4131-BF35-31201F917286}" type="presParOf" srcId="{C6C7FFD6-97AA-4999-9219-7A8E7FC2D5DC}" destId="{DE9D6A40-F537-4626-8D6C-0AAD652493A2}" srcOrd="0" destOrd="0" presId="urn:microsoft.com/office/officeart/2005/8/layout/vList5"/>
    <dgm:cxn modelId="{B812186E-0FC4-47B8-80C2-0C2879619972}" type="presParOf" srcId="{C6C7FFD6-97AA-4999-9219-7A8E7FC2D5DC}" destId="{ED93ABC9-C55E-4ACC-818A-291AA0DACC0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708C88-D783-4950-B81B-A20EC89A399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08D1281-023F-472E-966D-3E598A760D0B}">
      <dgm:prSet phldrT="[Text]"/>
      <dgm:spPr/>
      <dgm:t>
        <a:bodyPr/>
        <a:lstStyle/>
        <a:p>
          <a:r>
            <a:rPr lang="en-AU"/>
            <a:t>Imaging</a:t>
          </a:r>
        </a:p>
      </dgm:t>
    </dgm:pt>
    <dgm:pt modelId="{876B4EB2-4BED-4ED7-9834-EEE0B840D643}" type="parTrans" cxnId="{82CF8129-99BC-4033-A07C-1F3ABD093D11}">
      <dgm:prSet/>
      <dgm:spPr/>
      <dgm:t>
        <a:bodyPr/>
        <a:lstStyle/>
        <a:p>
          <a:endParaRPr lang="en-AU"/>
        </a:p>
      </dgm:t>
    </dgm:pt>
    <dgm:pt modelId="{0603FE07-2B7B-4E2B-8190-F1525794080B}" type="sibTrans" cxnId="{82CF8129-99BC-4033-A07C-1F3ABD093D11}">
      <dgm:prSet/>
      <dgm:spPr/>
      <dgm:t>
        <a:bodyPr/>
        <a:lstStyle/>
        <a:p>
          <a:endParaRPr lang="en-AU"/>
        </a:p>
      </dgm:t>
    </dgm:pt>
    <dgm:pt modelId="{0BFB992D-2F36-46E4-829E-8447C0FCAACD}">
      <dgm:prSet phldrT="[Text]"/>
      <dgm:spPr/>
      <dgm:t>
        <a:bodyPr/>
        <a:lstStyle/>
        <a:p>
          <a:r>
            <a:rPr lang="en-AU"/>
            <a:t>Pathology</a:t>
          </a:r>
        </a:p>
      </dgm:t>
    </dgm:pt>
    <dgm:pt modelId="{7B2D130B-4602-42A8-A174-1684B3327A64}" type="parTrans" cxnId="{7C22D3CF-AFFD-4AD3-8B23-8C4426B9098A}">
      <dgm:prSet/>
      <dgm:spPr/>
      <dgm:t>
        <a:bodyPr/>
        <a:lstStyle/>
        <a:p>
          <a:endParaRPr lang="en-AU"/>
        </a:p>
      </dgm:t>
    </dgm:pt>
    <dgm:pt modelId="{35270168-65DA-480E-847A-309E4314F1B2}" type="sibTrans" cxnId="{7C22D3CF-AFFD-4AD3-8B23-8C4426B9098A}">
      <dgm:prSet/>
      <dgm:spPr/>
      <dgm:t>
        <a:bodyPr/>
        <a:lstStyle/>
        <a:p>
          <a:endParaRPr lang="en-AU"/>
        </a:p>
      </dgm:t>
    </dgm:pt>
    <dgm:pt modelId="{CBF904A0-242A-4A85-8464-036EEA6062B1}">
      <dgm:prSet phldrT="[Text]"/>
      <dgm:spPr/>
      <dgm:t>
        <a:bodyPr/>
        <a:lstStyle/>
        <a:p>
          <a:r>
            <a:rPr lang="en-AU"/>
            <a:t>Primary Care</a:t>
          </a:r>
        </a:p>
      </dgm:t>
    </dgm:pt>
    <dgm:pt modelId="{E1057C04-0E9D-4717-9CBB-5CF49D43F4E4}" type="parTrans" cxnId="{86A57E76-F000-476B-9BD3-3CD583957080}">
      <dgm:prSet/>
      <dgm:spPr/>
      <dgm:t>
        <a:bodyPr/>
        <a:lstStyle/>
        <a:p>
          <a:endParaRPr lang="en-AU"/>
        </a:p>
      </dgm:t>
    </dgm:pt>
    <dgm:pt modelId="{2ECE4F9E-C8C2-461F-AB96-E0DE575ACAE6}" type="sibTrans" cxnId="{86A57E76-F000-476B-9BD3-3CD583957080}">
      <dgm:prSet/>
      <dgm:spPr/>
      <dgm:t>
        <a:bodyPr/>
        <a:lstStyle/>
        <a:p>
          <a:endParaRPr lang="en-AU"/>
        </a:p>
      </dgm:t>
    </dgm:pt>
    <dgm:pt modelId="{88EAF2E2-518C-4A14-A5B0-EDE305DFC5B1}">
      <dgm:prSet phldrT="[Text]"/>
      <dgm:spPr/>
      <dgm:t>
        <a:bodyPr/>
        <a:lstStyle/>
        <a:p>
          <a:r>
            <a:rPr lang="en-AU"/>
            <a:t>Dental</a:t>
          </a:r>
        </a:p>
      </dgm:t>
    </dgm:pt>
    <dgm:pt modelId="{6F0C9C5F-1A54-4CA4-83EA-8A94BD99B29B}" type="parTrans" cxnId="{779D5137-32BD-49B2-8B03-653D8C5E5BA1}">
      <dgm:prSet/>
      <dgm:spPr/>
      <dgm:t>
        <a:bodyPr/>
        <a:lstStyle/>
        <a:p>
          <a:endParaRPr lang="en-AU"/>
        </a:p>
      </dgm:t>
    </dgm:pt>
    <dgm:pt modelId="{9986F46B-E27A-44E0-BEEA-6E9582E35AA8}" type="sibTrans" cxnId="{779D5137-32BD-49B2-8B03-653D8C5E5BA1}">
      <dgm:prSet/>
      <dgm:spPr/>
      <dgm:t>
        <a:bodyPr/>
        <a:lstStyle/>
        <a:p>
          <a:endParaRPr lang="en-AU"/>
        </a:p>
      </dgm:t>
    </dgm:pt>
    <dgm:pt modelId="{EBB4ACC7-CCDE-46A9-AF81-30E877A06D7F}">
      <dgm:prSet phldrT="[Text]"/>
      <dgm:spPr/>
      <dgm:t>
        <a:bodyPr/>
        <a:lstStyle/>
        <a:p>
          <a:r>
            <a:rPr lang="en-AU"/>
            <a:t>Ambulance</a:t>
          </a:r>
        </a:p>
      </dgm:t>
    </dgm:pt>
    <dgm:pt modelId="{D9E424BE-FA5F-4F55-920A-7E43F26C92EE}" type="parTrans" cxnId="{2EF3A41B-339A-4288-B664-4C3F936DDC1D}">
      <dgm:prSet/>
      <dgm:spPr/>
      <dgm:t>
        <a:bodyPr/>
        <a:lstStyle/>
        <a:p>
          <a:endParaRPr lang="en-AU"/>
        </a:p>
      </dgm:t>
    </dgm:pt>
    <dgm:pt modelId="{A23A4879-A920-4192-B452-E0030E4274F9}" type="sibTrans" cxnId="{2EF3A41B-339A-4288-B664-4C3F936DDC1D}">
      <dgm:prSet/>
      <dgm:spPr/>
      <dgm:t>
        <a:bodyPr/>
        <a:lstStyle/>
        <a:p>
          <a:endParaRPr lang="en-AU"/>
        </a:p>
      </dgm:t>
    </dgm:pt>
    <dgm:pt modelId="{7EAC5B43-629D-4DD5-9678-B4E7F03E20DB}">
      <dgm:prSet phldrT="[Text]"/>
      <dgm:spPr/>
      <dgm:t>
        <a:bodyPr/>
        <a:lstStyle/>
        <a:p>
          <a:r>
            <a:rPr lang="en-AU"/>
            <a:t>Communicable disease data</a:t>
          </a:r>
        </a:p>
      </dgm:t>
    </dgm:pt>
    <dgm:pt modelId="{4A3F448E-4850-423E-BCBF-B53D3642600B}" type="parTrans" cxnId="{E21597A1-B5DE-4669-91A6-7C46D7A35281}">
      <dgm:prSet/>
      <dgm:spPr/>
      <dgm:t>
        <a:bodyPr/>
        <a:lstStyle/>
        <a:p>
          <a:endParaRPr lang="en-AU"/>
        </a:p>
      </dgm:t>
    </dgm:pt>
    <dgm:pt modelId="{7AD97E68-FD20-4E03-AAC3-7CF7BF3899A3}" type="sibTrans" cxnId="{E21597A1-B5DE-4669-91A6-7C46D7A35281}">
      <dgm:prSet/>
      <dgm:spPr/>
      <dgm:t>
        <a:bodyPr/>
        <a:lstStyle/>
        <a:p>
          <a:endParaRPr lang="en-AU"/>
        </a:p>
      </dgm:t>
    </dgm:pt>
    <dgm:pt modelId="{F6F5AFB4-7B0E-448F-AAD2-F6F4214CB65D}">
      <dgm:prSet phldrT="[Text]"/>
      <dgm:spPr/>
      <dgm:t>
        <a:bodyPr/>
        <a:lstStyle/>
        <a:p>
          <a:r>
            <a:rPr lang="en-AU"/>
            <a:t>Clinical Quality Registers, and clinical trial cohorts</a:t>
          </a:r>
        </a:p>
      </dgm:t>
    </dgm:pt>
    <dgm:pt modelId="{328044E7-739B-4D9A-A959-6C793E9FA4BF}" type="parTrans" cxnId="{DA3E87F6-4A8D-47CF-BE48-6FB89BC54108}">
      <dgm:prSet/>
      <dgm:spPr/>
      <dgm:t>
        <a:bodyPr/>
        <a:lstStyle/>
        <a:p>
          <a:endParaRPr lang="en-AU"/>
        </a:p>
      </dgm:t>
    </dgm:pt>
    <dgm:pt modelId="{D19E94E6-7AE2-4CA7-9531-C7F8372551BD}" type="sibTrans" cxnId="{DA3E87F6-4A8D-47CF-BE48-6FB89BC54108}">
      <dgm:prSet/>
      <dgm:spPr/>
      <dgm:t>
        <a:bodyPr/>
        <a:lstStyle/>
        <a:p>
          <a:endParaRPr lang="en-AU"/>
        </a:p>
      </dgm:t>
    </dgm:pt>
    <dgm:pt modelId="{25E44276-E9C7-4489-BE8F-4CB26AA119CC}">
      <dgm:prSet phldrT="[Text]"/>
      <dgm:spPr/>
      <dgm:t>
        <a:bodyPr/>
        <a:lstStyle/>
        <a:p>
          <a:r>
            <a:rPr lang="en-AU"/>
            <a:t>Biobank and genomic sequencing data</a:t>
          </a:r>
        </a:p>
      </dgm:t>
    </dgm:pt>
    <dgm:pt modelId="{DE9BB42E-72CB-4479-89C5-711EDCA81CCE}" type="parTrans" cxnId="{913E797C-9E23-45A5-99B5-8279E376B3DA}">
      <dgm:prSet/>
      <dgm:spPr/>
      <dgm:t>
        <a:bodyPr/>
        <a:lstStyle/>
        <a:p>
          <a:endParaRPr lang="en-AU"/>
        </a:p>
      </dgm:t>
    </dgm:pt>
    <dgm:pt modelId="{460687E0-58CF-418A-99DE-5A1A2A6123B4}" type="sibTrans" cxnId="{913E797C-9E23-45A5-99B5-8279E376B3DA}">
      <dgm:prSet/>
      <dgm:spPr/>
      <dgm:t>
        <a:bodyPr/>
        <a:lstStyle/>
        <a:p>
          <a:endParaRPr lang="en-AU"/>
        </a:p>
      </dgm:t>
    </dgm:pt>
    <dgm:pt modelId="{4FC85D2C-86F4-4740-9DA6-EE7B89D63233}" type="pres">
      <dgm:prSet presAssocID="{39708C88-D783-4950-B81B-A20EC89A399C}" presName="linearFlow" presStyleCnt="0">
        <dgm:presLayoutVars>
          <dgm:dir/>
          <dgm:resizeHandles val="exact"/>
        </dgm:presLayoutVars>
      </dgm:prSet>
      <dgm:spPr/>
    </dgm:pt>
    <dgm:pt modelId="{4FF8EF41-420D-42ED-A9F2-22F01AA2BB21}" type="pres">
      <dgm:prSet presAssocID="{A08D1281-023F-472E-966D-3E598A760D0B}" presName="composite" presStyleCnt="0"/>
      <dgm:spPr/>
    </dgm:pt>
    <dgm:pt modelId="{BA330242-2034-4D2A-937C-6428E257B5B1}" type="pres">
      <dgm:prSet presAssocID="{A08D1281-023F-472E-966D-3E598A760D0B}" presName="imgShp" presStyleLbl="fgImgPlace1" presStyleIdx="0" presStyleCnt="8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B5307DE1-A964-40DC-91D6-5DD5991FB4EF}" type="pres">
      <dgm:prSet presAssocID="{A08D1281-023F-472E-966D-3E598A760D0B}" presName="txShp" presStyleLbl="node1" presStyleIdx="0" presStyleCnt="8" custLinFactNeighborX="-433" custLinFactNeighborY="7221">
        <dgm:presLayoutVars>
          <dgm:bulletEnabled val="1"/>
        </dgm:presLayoutVars>
      </dgm:prSet>
      <dgm:spPr/>
    </dgm:pt>
    <dgm:pt modelId="{F8B95A11-E6FE-4916-9F1F-2612BB279199}" type="pres">
      <dgm:prSet presAssocID="{0603FE07-2B7B-4E2B-8190-F1525794080B}" presName="spacing" presStyleCnt="0"/>
      <dgm:spPr/>
    </dgm:pt>
    <dgm:pt modelId="{A87A4469-6984-4DEC-A5FD-FF3E4FB14876}" type="pres">
      <dgm:prSet presAssocID="{0BFB992D-2F36-46E4-829E-8447C0FCAACD}" presName="composite" presStyleCnt="0"/>
      <dgm:spPr/>
    </dgm:pt>
    <dgm:pt modelId="{30766CB4-967F-458E-B89E-E9EA47FA4F55}" type="pres">
      <dgm:prSet presAssocID="{0BFB992D-2F36-46E4-829E-8447C0FCAACD}" presName="imgShp" presStyleLbl="fgImgPlace1" presStyleIdx="1" presStyleCnt="8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019BA453-5FB8-43E5-BE2B-ED0C6D4411C4}" type="pres">
      <dgm:prSet presAssocID="{0BFB992D-2F36-46E4-829E-8447C0FCAACD}" presName="txShp" presStyleLbl="node1" presStyleIdx="1" presStyleCnt="8">
        <dgm:presLayoutVars>
          <dgm:bulletEnabled val="1"/>
        </dgm:presLayoutVars>
      </dgm:prSet>
      <dgm:spPr/>
    </dgm:pt>
    <dgm:pt modelId="{C1397FEE-D992-4ECA-92E3-3DB14A26FD68}" type="pres">
      <dgm:prSet presAssocID="{35270168-65DA-480E-847A-309E4314F1B2}" presName="spacing" presStyleCnt="0"/>
      <dgm:spPr/>
    </dgm:pt>
    <dgm:pt modelId="{6D120EFD-1EBA-4423-B49A-54522FB1F944}" type="pres">
      <dgm:prSet presAssocID="{CBF904A0-242A-4A85-8464-036EEA6062B1}" presName="composite" presStyleCnt="0"/>
      <dgm:spPr/>
    </dgm:pt>
    <dgm:pt modelId="{F6DDCF24-3B7C-4D92-A102-0D5C5DC0374C}" type="pres">
      <dgm:prSet presAssocID="{CBF904A0-242A-4A85-8464-036EEA6062B1}" presName="imgShp" presStyleLbl="fgImgPlace1" presStyleIdx="2" presStyleCnt="8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  <dgm:pt modelId="{00B94C47-7EBC-498E-850F-0F0E4811A713}" type="pres">
      <dgm:prSet presAssocID="{CBF904A0-242A-4A85-8464-036EEA6062B1}" presName="txShp" presStyleLbl="node1" presStyleIdx="2" presStyleCnt="8">
        <dgm:presLayoutVars>
          <dgm:bulletEnabled val="1"/>
        </dgm:presLayoutVars>
      </dgm:prSet>
      <dgm:spPr/>
    </dgm:pt>
    <dgm:pt modelId="{77244CBF-6E40-4D9A-A622-11C368FD59F5}" type="pres">
      <dgm:prSet presAssocID="{2ECE4F9E-C8C2-461F-AB96-E0DE575ACAE6}" presName="spacing" presStyleCnt="0"/>
      <dgm:spPr/>
    </dgm:pt>
    <dgm:pt modelId="{D6965F1A-299C-4953-A422-ABB166CCD778}" type="pres">
      <dgm:prSet presAssocID="{88EAF2E2-518C-4A14-A5B0-EDE305DFC5B1}" presName="composite" presStyleCnt="0"/>
      <dgm:spPr/>
    </dgm:pt>
    <dgm:pt modelId="{AA218635-959C-459B-965E-651EE3D6E3E0}" type="pres">
      <dgm:prSet presAssocID="{88EAF2E2-518C-4A14-A5B0-EDE305DFC5B1}" presName="imgShp" presStyleLbl="fgImgPlace1" presStyleIdx="3" presStyleCnt="8"/>
      <dgm:spPr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</dgm:spPr>
    </dgm:pt>
    <dgm:pt modelId="{7BD72195-9257-466B-8C11-1930168BB1DC}" type="pres">
      <dgm:prSet presAssocID="{88EAF2E2-518C-4A14-A5B0-EDE305DFC5B1}" presName="txShp" presStyleLbl="node1" presStyleIdx="3" presStyleCnt="8">
        <dgm:presLayoutVars>
          <dgm:bulletEnabled val="1"/>
        </dgm:presLayoutVars>
      </dgm:prSet>
      <dgm:spPr/>
    </dgm:pt>
    <dgm:pt modelId="{5204834E-5A85-4161-91E9-A14DAF1C955A}" type="pres">
      <dgm:prSet presAssocID="{9986F46B-E27A-44E0-BEEA-6E9582E35AA8}" presName="spacing" presStyleCnt="0"/>
      <dgm:spPr/>
    </dgm:pt>
    <dgm:pt modelId="{466ADB10-8363-46D4-B594-9004BE68E055}" type="pres">
      <dgm:prSet presAssocID="{EBB4ACC7-CCDE-46A9-AF81-30E877A06D7F}" presName="composite" presStyleCnt="0"/>
      <dgm:spPr/>
    </dgm:pt>
    <dgm:pt modelId="{D412170C-AFF4-4D2B-9F48-CD8C6943DFAC}" type="pres">
      <dgm:prSet presAssocID="{EBB4ACC7-CCDE-46A9-AF81-30E877A06D7F}" presName="imgShp" presStyleLbl="fgImgPlace1" presStyleIdx="4" presStyleCnt="8" custScaleX="102450" custScaleY="101108"/>
      <dgm:spPr>
        <a:blipFill rotWithShape="1">
          <a:blip xmlns:r="http://schemas.openxmlformats.org/officeDocument/2006/relationships" r:embed="rId5"/>
          <a:srcRect/>
          <a:stretch>
            <a:fillRect l="-9000" r="-9000"/>
          </a:stretch>
        </a:blipFill>
      </dgm:spPr>
    </dgm:pt>
    <dgm:pt modelId="{F796B796-CCA8-4262-A6D7-51F65480B07E}" type="pres">
      <dgm:prSet presAssocID="{EBB4ACC7-CCDE-46A9-AF81-30E877A06D7F}" presName="txShp" presStyleLbl="node1" presStyleIdx="4" presStyleCnt="8">
        <dgm:presLayoutVars>
          <dgm:bulletEnabled val="1"/>
        </dgm:presLayoutVars>
      </dgm:prSet>
      <dgm:spPr/>
    </dgm:pt>
    <dgm:pt modelId="{B712B9F0-BCC6-487A-AFAA-C6A4E4DF77B7}" type="pres">
      <dgm:prSet presAssocID="{A23A4879-A920-4192-B452-E0030E4274F9}" presName="spacing" presStyleCnt="0"/>
      <dgm:spPr/>
    </dgm:pt>
    <dgm:pt modelId="{3A3768C6-68F2-4273-9011-51936F5063AE}" type="pres">
      <dgm:prSet presAssocID="{7EAC5B43-629D-4DD5-9678-B4E7F03E20DB}" presName="composite" presStyleCnt="0"/>
      <dgm:spPr/>
    </dgm:pt>
    <dgm:pt modelId="{A8C6BB3A-B874-41DE-A85A-B82FCD50ED53}" type="pres">
      <dgm:prSet presAssocID="{7EAC5B43-629D-4DD5-9678-B4E7F03E20DB}" presName="imgShp" presStyleLbl="fgImgPlace1" presStyleIdx="5" presStyleCnt="8"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</dgm:spPr>
    </dgm:pt>
    <dgm:pt modelId="{643E755E-CB4F-4255-BA2F-76538CD63036}" type="pres">
      <dgm:prSet presAssocID="{7EAC5B43-629D-4DD5-9678-B4E7F03E20DB}" presName="txShp" presStyleLbl="node1" presStyleIdx="5" presStyleCnt="8">
        <dgm:presLayoutVars>
          <dgm:bulletEnabled val="1"/>
        </dgm:presLayoutVars>
      </dgm:prSet>
      <dgm:spPr/>
    </dgm:pt>
    <dgm:pt modelId="{BB0B48A0-3B27-49E1-95C3-03E1B04A4564}" type="pres">
      <dgm:prSet presAssocID="{7AD97E68-FD20-4E03-AAC3-7CF7BF3899A3}" presName="spacing" presStyleCnt="0"/>
      <dgm:spPr/>
    </dgm:pt>
    <dgm:pt modelId="{C206EB73-8D50-489E-9F66-FF6ECADE016C}" type="pres">
      <dgm:prSet presAssocID="{F6F5AFB4-7B0E-448F-AAD2-F6F4214CB65D}" presName="composite" presStyleCnt="0"/>
      <dgm:spPr/>
    </dgm:pt>
    <dgm:pt modelId="{1A8B8D40-16AC-46F4-BD3C-E90FDDDF5E16}" type="pres">
      <dgm:prSet presAssocID="{F6F5AFB4-7B0E-448F-AAD2-F6F4214CB65D}" presName="imgShp" presStyleLbl="fgImgPlace1" presStyleIdx="6" presStyleCnt="8"/>
      <dgm:spPr>
        <a:blipFill rotWithShape="1">
          <a:blip xmlns:r="http://schemas.openxmlformats.org/officeDocument/2006/relationships" r:embed="rId7"/>
          <a:srcRect/>
          <a:stretch>
            <a:fillRect t="-7000" b="-7000"/>
          </a:stretch>
        </a:blipFill>
      </dgm:spPr>
    </dgm:pt>
    <dgm:pt modelId="{62569006-7552-48AE-BB2E-F39096F3D70D}" type="pres">
      <dgm:prSet presAssocID="{F6F5AFB4-7B0E-448F-AAD2-F6F4214CB65D}" presName="txShp" presStyleLbl="node1" presStyleIdx="6" presStyleCnt="8">
        <dgm:presLayoutVars>
          <dgm:bulletEnabled val="1"/>
        </dgm:presLayoutVars>
      </dgm:prSet>
      <dgm:spPr/>
    </dgm:pt>
    <dgm:pt modelId="{48D36073-DE8D-4177-8F3E-5C38729C01E5}" type="pres">
      <dgm:prSet presAssocID="{D19E94E6-7AE2-4CA7-9531-C7F8372551BD}" presName="spacing" presStyleCnt="0"/>
      <dgm:spPr/>
    </dgm:pt>
    <dgm:pt modelId="{245E9212-807B-415D-B9C4-798DD3E0FC23}" type="pres">
      <dgm:prSet presAssocID="{25E44276-E9C7-4489-BE8F-4CB26AA119CC}" presName="composite" presStyleCnt="0"/>
      <dgm:spPr/>
    </dgm:pt>
    <dgm:pt modelId="{55A7816F-B6D5-4E71-9915-10D12E6391C9}" type="pres">
      <dgm:prSet presAssocID="{25E44276-E9C7-4489-BE8F-4CB26AA119CC}" presName="imgShp" presStyleLbl="fgImgPlace1" presStyleIdx="7" presStyleCnt="8"/>
      <dgm:spPr>
        <a:blipFill rotWithShape="1">
          <a:blip xmlns:r="http://schemas.openxmlformats.org/officeDocument/2006/relationships" r:embed="rId8"/>
          <a:srcRect/>
          <a:stretch>
            <a:fillRect/>
          </a:stretch>
        </a:blipFill>
      </dgm:spPr>
    </dgm:pt>
    <dgm:pt modelId="{B9B2E2FE-44BC-49E6-8E71-BF35CEA1664D}" type="pres">
      <dgm:prSet presAssocID="{25E44276-E9C7-4489-BE8F-4CB26AA119CC}" presName="txShp" presStyleLbl="node1" presStyleIdx="7" presStyleCnt="8">
        <dgm:presLayoutVars>
          <dgm:bulletEnabled val="1"/>
        </dgm:presLayoutVars>
      </dgm:prSet>
      <dgm:spPr/>
    </dgm:pt>
  </dgm:ptLst>
  <dgm:cxnLst>
    <dgm:cxn modelId="{CE64AA15-5123-43C2-ABB2-9EEF5B647377}" type="presOf" srcId="{25E44276-E9C7-4489-BE8F-4CB26AA119CC}" destId="{B9B2E2FE-44BC-49E6-8E71-BF35CEA1664D}" srcOrd="0" destOrd="0" presId="urn:microsoft.com/office/officeart/2005/8/layout/vList3"/>
    <dgm:cxn modelId="{2EF3A41B-339A-4288-B664-4C3F936DDC1D}" srcId="{39708C88-D783-4950-B81B-A20EC89A399C}" destId="{EBB4ACC7-CCDE-46A9-AF81-30E877A06D7F}" srcOrd="4" destOrd="0" parTransId="{D9E424BE-FA5F-4F55-920A-7E43F26C92EE}" sibTransId="{A23A4879-A920-4192-B452-E0030E4274F9}"/>
    <dgm:cxn modelId="{CB44EF23-6638-442F-95E3-5BA2D15CC132}" type="presOf" srcId="{F6F5AFB4-7B0E-448F-AAD2-F6F4214CB65D}" destId="{62569006-7552-48AE-BB2E-F39096F3D70D}" srcOrd="0" destOrd="0" presId="urn:microsoft.com/office/officeart/2005/8/layout/vList3"/>
    <dgm:cxn modelId="{82CF8129-99BC-4033-A07C-1F3ABD093D11}" srcId="{39708C88-D783-4950-B81B-A20EC89A399C}" destId="{A08D1281-023F-472E-966D-3E598A760D0B}" srcOrd="0" destOrd="0" parTransId="{876B4EB2-4BED-4ED7-9834-EEE0B840D643}" sibTransId="{0603FE07-2B7B-4E2B-8190-F1525794080B}"/>
    <dgm:cxn modelId="{779D5137-32BD-49B2-8B03-653D8C5E5BA1}" srcId="{39708C88-D783-4950-B81B-A20EC89A399C}" destId="{88EAF2E2-518C-4A14-A5B0-EDE305DFC5B1}" srcOrd="3" destOrd="0" parTransId="{6F0C9C5F-1A54-4CA4-83EA-8A94BD99B29B}" sibTransId="{9986F46B-E27A-44E0-BEEA-6E9582E35AA8}"/>
    <dgm:cxn modelId="{6045466C-65D8-486C-AC7D-487475CD875D}" type="presOf" srcId="{88EAF2E2-518C-4A14-A5B0-EDE305DFC5B1}" destId="{7BD72195-9257-466B-8C11-1930168BB1DC}" srcOrd="0" destOrd="0" presId="urn:microsoft.com/office/officeart/2005/8/layout/vList3"/>
    <dgm:cxn modelId="{ECF78454-4C24-4CDA-AE7B-3263D808A420}" type="presOf" srcId="{0BFB992D-2F36-46E4-829E-8447C0FCAACD}" destId="{019BA453-5FB8-43E5-BE2B-ED0C6D4411C4}" srcOrd="0" destOrd="0" presId="urn:microsoft.com/office/officeart/2005/8/layout/vList3"/>
    <dgm:cxn modelId="{86A57E76-F000-476B-9BD3-3CD583957080}" srcId="{39708C88-D783-4950-B81B-A20EC89A399C}" destId="{CBF904A0-242A-4A85-8464-036EEA6062B1}" srcOrd="2" destOrd="0" parTransId="{E1057C04-0E9D-4717-9CBB-5CF49D43F4E4}" sibTransId="{2ECE4F9E-C8C2-461F-AB96-E0DE575ACAE6}"/>
    <dgm:cxn modelId="{913E797C-9E23-45A5-99B5-8279E376B3DA}" srcId="{39708C88-D783-4950-B81B-A20EC89A399C}" destId="{25E44276-E9C7-4489-BE8F-4CB26AA119CC}" srcOrd="7" destOrd="0" parTransId="{DE9BB42E-72CB-4479-89C5-711EDCA81CCE}" sibTransId="{460687E0-58CF-418A-99DE-5A1A2A6123B4}"/>
    <dgm:cxn modelId="{1465367D-3BA4-4243-9015-CCB59E1601D0}" type="presOf" srcId="{39708C88-D783-4950-B81B-A20EC89A399C}" destId="{4FC85D2C-86F4-4740-9DA6-EE7B89D63233}" srcOrd="0" destOrd="0" presId="urn:microsoft.com/office/officeart/2005/8/layout/vList3"/>
    <dgm:cxn modelId="{343E7F8B-60A9-4ADC-8FAA-84FB073C870D}" type="presOf" srcId="{CBF904A0-242A-4A85-8464-036EEA6062B1}" destId="{00B94C47-7EBC-498E-850F-0F0E4811A713}" srcOrd="0" destOrd="0" presId="urn:microsoft.com/office/officeart/2005/8/layout/vList3"/>
    <dgm:cxn modelId="{6734CF95-2099-4E0E-ABBD-B2D08D63C071}" type="presOf" srcId="{EBB4ACC7-CCDE-46A9-AF81-30E877A06D7F}" destId="{F796B796-CCA8-4262-A6D7-51F65480B07E}" srcOrd="0" destOrd="0" presId="urn:microsoft.com/office/officeart/2005/8/layout/vList3"/>
    <dgm:cxn modelId="{E21597A1-B5DE-4669-91A6-7C46D7A35281}" srcId="{39708C88-D783-4950-B81B-A20EC89A399C}" destId="{7EAC5B43-629D-4DD5-9678-B4E7F03E20DB}" srcOrd="5" destOrd="0" parTransId="{4A3F448E-4850-423E-BCBF-B53D3642600B}" sibTransId="{7AD97E68-FD20-4E03-AAC3-7CF7BF3899A3}"/>
    <dgm:cxn modelId="{30FF23AB-3D95-4820-A536-1D6EA762D19B}" type="presOf" srcId="{A08D1281-023F-472E-966D-3E598A760D0B}" destId="{B5307DE1-A964-40DC-91D6-5DD5991FB4EF}" srcOrd="0" destOrd="0" presId="urn:microsoft.com/office/officeart/2005/8/layout/vList3"/>
    <dgm:cxn modelId="{7C22D3CF-AFFD-4AD3-8B23-8C4426B9098A}" srcId="{39708C88-D783-4950-B81B-A20EC89A399C}" destId="{0BFB992D-2F36-46E4-829E-8447C0FCAACD}" srcOrd="1" destOrd="0" parTransId="{7B2D130B-4602-42A8-A174-1684B3327A64}" sibTransId="{35270168-65DA-480E-847A-309E4314F1B2}"/>
    <dgm:cxn modelId="{032739F1-5B88-4128-B15F-A0DDABF6C2C2}" type="presOf" srcId="{7EAC5B43-629D-4DD5-9678-B4E7F03E20DB}" destId="{643E755E-CB4F-4255-BA2F-76538CD63036}" srcOrd="0" destOrd="0" presId="urn:microsoft.com/office/officeart/2005/8/layout/vList3"/>
    <dgm:cxn modelId="{DA3E87F6-4A8D-47CF-BE48-6FB89BC54108}" srcId="{39708C88-D783-4950-B81B-A20EC89A399C}" destId="{F6F5AFB4-7B0E-448F-AAD2-F6F4214CB65D}" srcOrd="6" destOrd="0" parTransId="{328044E7-739B-4D9A-A959-6C793E9FA4BF}" sibTransId="{D19E94E6-7AE2-4CA7-9531-C7F8372551BD}"/>
    <dgm:cxn modelId="{2DAB9247-64ED-4664-AAC9-1FB5EF671C10}" type="presParOf" srcId="{4FC85D2C-86F4-4740-9DA6-EE7B89D63233}" destId="{4FF8EF41-420D-42ED-A9F2-22F01AA2BB21}" srcOrd="0" destOrd="0" presId="urn:microsoft.com/office/officeart/2005/8/layout/vList3"/>
    <dgm:cxn modelId="{5A906A80-FD24-4D2B-85C4-5E97A84E9262}" type="presParOf" srcId="{4FF8EF41-420D-42ED-A9F2-22F01AA2BB21}" destId="{BA330242-2034-4D2A-937C-6428E257B5B1}" srcOrd="0" destOrd="0" presId="urn:microsoft.com/office/officeart/2005/8/layout/vList3"/>
    <dgm:cxn modelId="{F2EF4785-6AEF-4DB6-B1C0-FA0DF8382D36}" type="presParOf" srcId="{4FF8EF41-420D-42ED-A9F2-22F01AA2BB21}" destId="{B5307DE1-A964-40DC-91D6-5DD5991FB4EF}" srcOrd="1" destOrd="0" presId="urn:microsoft.com/office/officeart/2005/8/layout/vList3"/>
    <dgm:cxn modelId="{B9C54A0C-0963-4B47-A986-30ECDA7BD0E5}" type="presParOf" srcId="{4FC85D2C-86F4-4740-9DA6-EE7B89D63233}" destId="{F8B95A11-E6FE-4916-9F1F-2612BB279199}" srcOrd="1" destOrd="0" presId="urn:microsoft.com/office/officeart/2005/8/layout/vList3"/>
    <dgm:cxn modelId="{F0D90A86-2489-4C5B-87D0-E3BAABF4390E}" type="presParOf" srcId="{4FC85D2C-86F4-4740-9DA6-EE7B89D63233}" destId="{A87A4469-6984-4DEC-A5FD-FF3E4FB14876}" srcOrd="2" destOrd="0" presId="urn:microsoft.com/office/officeart/2005/8/layout/vList3"/>
    <dgm:cxn modelId="{374259A9-B158-4259-859E-5FFA58B3210A}" type="presParOf" srcId="{A87A4469-6984-4DEC-A5FD-FF3E4FB14876}" destId="{30766CB4-967F-458E-B89E-E9EA47FA4F55}" srcOrd="0" destOrd="0" presId="urn:microsoft.com/office/officeart/2005/8/layout/vList3"/>
    <dgm:cxn modelId="{19461C95-1221-4C74-9FA1-2A0863C96C05}" type="presParOf" srcId="{A87A4469-6984-4DEC-A5FD-FF3E4FB14876}" destId="{019BA453-5FB8-43E5-BE2B-ED0C6D4411C4}" srcOrd="1" destOrd="0" presId="urn:microsoft.com/office/officeart/2005/8/layout/vList3"/>
    <dgm:cxn modelId="{540F1488-39BD-4C49-A0B5-9D044B3C4D13}" type="presParOf" srcId="{4FC85D2C-86F4-4740-9DA6-EE7B89D63233}" destId="{C1397FEE-D992-4ECA-92E3-3DB14A26FD68}" srcOrd="3" destOrd="0" presId="urn:microsoft.com/office/officeart/2005/8/layout/vList3"/>
    <dgm:cxn modelId="{5158E8E7-BBCC-4396-B388-3D60794E27EC}" type="presParOf" srcId="{4FC85D2C-86F4-4740-9DA6-EE7B89D63233}" destId="{6D120EFD-1EBA-4423-B49A-54522FB1F944}" srcOrd="4" destOrd="0" presId="urn:microsoft.com/office/officeart/2005/8/layout/vList3"/>
    <dgm:cxn modelId="{399171B1-3E33-4FDF-A94A-299AC6D126F3}" type="presParOf" srcId="{6D120EFD-1EBA-4423-B49A-54522FB1F944}" destId="{F6DDCF24-3B7C-4D92-A102-0D5C5DC0374C}" srcOrd="0" destOrd="0" presId="urn:microsoft.com/office/officeart/2005/8/layout/vList3"/>
    <dgm:cxn modelId="{F51066BC-1E54-4F6A-A855-69E10EB93AE5}" type="presParOf" srcId="{6D120EFD-1EBA-4423-B49A-54522FB1F944}" destId="{00B94C47-7EBC-498E-850F-0F0E4811A713}" srcOrd="1" destOrd="0" presId="urn:microsoft.com/office/officeart/2005/8/layout/vList3"/>
    <dgm:cxn modelId="{A10C406E-5643-4ED1-B622-B1A091E94893}" type="presParOf" srcId="{4FC85D2C-86F4-4740-9DA6-EE7B89D63233}" destId="{77244CBF-6E40-4D9A-A622-11C368FD59F5}" srcOrd="5" destOrd="0" presId="urn:microsoft.com/office/officeart/2005/8/layout/vList3"/>
    <dgm:cxn modelId="{7B4BD95C-D49C-4B10-B36B-177E69ED5C86}" type="presParOf" srcId="{4FC85D2C-86F4-4740-9DA6-EE7B89D63233}" destId="{D6965F1A-299C-4953-A422-ABB166CCD778}" srcOrd="6" destOrd="0" presId="urn:microsoft.com/office/officeart/2005/8/layout/vList3"/>
    <dgm:cxn modelId="{9EF0BE0F-1585-4FE3-9783-37932D246D30}" type="presParOf" srcId="{D6965F1A-299C-4953-A422-ABB166CCD778}" destId="{AA218635-959C-459B-965E-651EE3D6E3E0}" srcOrd="0" destOrd="0" presId="urn:microsoft.com/office/officeart/2005/8/layout/vList3"/>
    <dgm:cxn modelId="{1DC97736-1978-437C-AE4C-F90F546D4D84}" type="presParOf" srcId="{D6965F1A-299C-4953-A422-ABB166CCD778}" destId="{7BD72195-9257-466B-8C11-1930168BB1DC}" srcOrd="1" destOrd="0" presId="urn:microsoft.com/office/officeart/2005/8/layout/vList3"/>
    <dgm:cxn modelId="{5305B276-8545-4277-9C2B-6C9A7DA12FC9}" type="presParOf" srcId="{4FC85D2C-86F4-4740-9DA6-EE7B89D63233}" destId="{5204834E-5A85-4161-91E9-A14DAF1C955A}" srcOrd="7" destOrd="0" presId="urn:microsoft.com/office/officeart/2005/8/layout/vList3"/>
    <dgm:cxn modelId="{3EFA1CC9-FC01-4617-8156-4B59F6A67CDA}" type="presParOf" srcId="{4FC85D2C-86F4-4740-9DA6-EE7B89D63233}" destId="{466ADB10-8363-46D4-B594-9004BE68E055}" srcOrd="8" destOrd="0" presId="urn:microsoft.com/office/officeart/2005/8/layout/vList3"/>
    <dgm:cxn modelId="{6F757568-C271-4EF7-8F16-F5D7E8E028E5}" type="presParOf" srcId="{466ADB10-8363-46D4-B594-9004BE68E055}" destId="{D412170C-AFF4-4D2B-9F48-CD8C6943DFAC}" srcOrd="0" destOrd="0" presId="urn:microsoft.com/office/officeart/2005/8/layout/vList3"/>
    <dgm:cxn modelId="{E0220875-CD14-4D2A-878C-D7094DDF9DFB}" type="presParOf" srcId="{466ADB10-8363-46D4-B594-9004BE68E055}" destId="{F796B796-CCA8-4262-A6D7-51F65480B07E}" srcOrd="1" destOrd="0" presId="urn:microsoft.com/office/officeart/2005/8/layout/vList3"/>
    <dgm:cxn modelId="{7ADA33B9-B52F-42DE-AB28-2256FF6F4409}" type="presParOf" srcId="{4FC85D2C-86F4-4740-9DA6-EE7B89D63233}" destId="{B712B9F0-BCC6-487A-AFAA-C6A4E4DF77B7}" srcOrd="9" destOrd="0" presId="urn:microsoft.com/office/officeart/2005/8/layout/vList3"/>
    <dgm:cxn modelId="{FBD79AD2-C920-47C8-B0A8-0350FED7F40A}" type="presParOf" srcId="{4FC85D2C-86F4-4740-9DA6-EE7B89D63233}" destId="{3A3768C6-68F2-4273-9011-51936F5063AE}" srcOrd="10" destOrd="0" presId="urn:microsoft.com/office/officeart/2005/8/layout/vList3"/>
    <dgm:cxn modelId="{3F788812-D528-4F5B-833B-A10E3B59862A}" type="presParOf" srcId="{3A3768C6-68F2-4273-9011-51936F5063AE}" destId="{A8C6BB3A-B874-41DE-A85A-B82FCD50ED53}" srcOrd="0" destOrd="0" presId="urn:microsoft.com/office/officeart/2005/8/layout/vList3"/>
    <dgm:cxn modelId="{23A62344-82DC-4D24-85F9-F8006A43F1A8}" type="presParOf" srcId="{3A3768C6-68F2-4273-9011-51936F5063AE}" destId="{643E755E-CB4F-4255-BA2F-76538CD63036}" srcOrd="1" destOrd="0" presId="urn:microsoft.com/office/officeart/2005/8/layout/vList3"/>
    <dgm:cxn modelId="{95EB2ED8-CCD2-4555-A4E7-4EB2A76FB4AA}" type="presParOf" srcId="{4FC85D2C-86F4-4740-9DA6-EE7B89D63233}" destId="{BB0B48A0-3B27-49E1-95C3-03E1B04A4564}" srcOrd="11" destOrd="0" presId="urn:microsoft.com/office/officeart/2005/8/layout/vList3"/>
    <dgm:cxn modelId="{2E51F44B-ED85-45AD-ADF7-3152FFFFE0CF}" type="presParOf" srcId="{4FC85D2C-86F4-4740-9DA6-EE7B89D63233}" destId="{C206EB73-8D50-489E-9F66-FF6ECADE016C}" srcOrd="12" destOrd="0" presId="urn:microsoft.com/office/officeart/2005/8/layout/vList3"/>
    <dgm:cxn modelId="{4FAC82E3-D4E0-4FA9-88CD-ABDFBFF56410}" type="presParOf" srcId="{C206EB73-8D50-489E-9F66-FF6ECADE016C}" destId="{1A8B8D40-16AC-46F4-BD3C-E90FDDDF5E16}" srcOrd="0" destOrd="0" presId="urn:microsoft.com/office/officeart/2005/8/layout/vList3"/>
    <dgm:cxn modelId="{6B9E6C7F-D142-40A7-AF0E-BDBACD02C2C8}" type="presParOf" srcId="{C206EB73-8D50-489E-9F66-FF6ECADE016C}" destId="{62569006-7552-48AE-BB2E-F39096F3D70D}" srcOrd="1" destOrd="0" presId="urn:microsoft.com/office/officeart/2005/8/layout/vList3"/>
    <dgm:cxn modelId="{D21769C9-6685-4B9E-BE55-510882C7FC07}" type="presParOf" srcId="{4FC85D2C-86F4-4740-9DA6-EE7B89D63233}" destId="{48D36073-DE8D-4177-8F3E-5C38729C01E5}" srcOrd="13" destOrd="0" presId="urn:microsoft.com/office/officeart/2005/8/layout/vList3"/>
    <dgm:cxn modelId="{7742F3C4-41C2-4CC0-A5E3-FF939BAD3F14}" type="presParOf" srcId="{4FC85D2C-86F4-4740-9DA6-EE7B89D63233}" destId="{245E9212-807B-415D-B9C4-798DD3E0FC23}" srcOrd="14" destOrd="0" presId="urn:microsoft.com/office/officeart/2005/8/layout/vList3"/>
    <dgm:cxn modelId="{B7C42C26-40D0-4F32-B140-C3E9CEEFA28A}" type="presParOf" srcId="{245E9212-807B-415D-B9C4-798DD3E0FC23}" destId="{55A7816F-B6D5-4E71-9915-10D12E6391C9}" srcOrd="0" destOrd="0" presId="urn:microsoft.com/office/officeart/2005/8/layout/vList3"/>
    <dgm:cxn modelId="{010DE371-F678-4B72-AEA6-6219A614208C}" type="presParOf" srcId="{245E9212-807B-415D-B9C4-798DD3E0FC23}" destId="{B9B2E2FE-44BC-49E6-8E71-BF35CEA1664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70D34-871A-4F63-BE6C-FEB373420002}">
      <dsp:nvSpPr>
        <dsp:cNvPr id="0" name=""/>
        <dsp:cNvSpPr/>
      </dsp:nvSpPr>
      <dsp:spPr>
        <a:xfrm>
          <a:off x="3645" y="1212603"/>
          <a:ext cx="3554269" cy="1421707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b="1" kern="1200">
              <a:solidFill>
                <a:sysClr val="window" lastClr="FFFFFF"/>
              </a:solidFill>
              <a:latin typeface="Aptos" panose="020B0004020202020204" pitchFamily="34" charset="0"/>
              <a:ea typeface="+mn-ea"/>
              <a:cs typeface="+mn-cs"/>
            </a:rPr>
            <a:t>National Health Data Hub (NHDH)</a:t>
          </a:r>
        </a:p>
      </dsp:txBody>
      <dsp:txXfrm>
        <a:off x="3645" y="1212603"/>
        <a:ext cx="3554269" cy="1421707"/>
      </dsp:txXfrm>
    </dsp:sp>
    <dsp:sp modelId="{306BC297-766E-4C29-8B70-9D3DA5462C4A}">
      <dsp:nvSpPr>
        <dsp:cNvPr id="0" name=""/>
        <dsp:cNvSpPr/>
      </dsp:nvSpPr>
      <dsp:spPr>
        <a:xfrm>
          <a:off x="3645" y="2634311"/>
          <a:ext cx="3554269" cy="2854800"/>
        </a:xfrm>
        <a:prstGeom prst="rect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AU" sz="2000" b="0" i="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0B0004020202020204" pitchFamily="34" charset="0"/>
              <a:ea typeface="+mn-ea"/>
              <a:cs typeface="+mn-cs"/>
            </a:rPr>
            <a:t>Access to modules within the NHDH – a national de-identified linked data system that draws together core government data sets</a:t>
          </a:r>
          <a:endParaRPr lang="en-AU" sz="20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ptos" panose="020B0004020202020204" pitchFamily="34" charset="0"/>
            <a:ea typeface="+mn-ea"/>
            <a:cs typeface="+mn-cs"/>
          </a:endParaRPr>
        </a:p>
      </dsp:txBody>
      <dsp:txXfrm>
        <a:off x="3645" y="2634311"/>
        <a:ext cx="3554269" cy="2854800"/>
      </dsp:txXfrm>
    </dsp:sp>
    <dsp:sp modelId="{39EB7239-60F1-4D87-AE56-0E92E46BFD2C}">
      <dsp:nvSpPr>
        <dsp:cNvPr id="0" name=""/>
        <dsp:cNvSpPr/>
      </dsp:nvSpPr>
      <dsp:spPr>
        <a:xfrm>
          <a:off x="4055513" y="1212603"/>
          <a:ext cx="3554269" cy="1421707"/>
        </a:xfrm>
        <a:prstGeom prst="rect">
          <a:avLst/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b="1" kern="1200">
              <a:solidFill>
                <a:sysClr val="window" lastClr="FFFFFF"/>
              </a:solidFill>
              <a:latin typeface="Aptos" panose="020B0004020202020204" pitchFamily="34" charset="0"/>
              <a:ea typeface="+mn-ea"/>
              <a:cs typeface="+mn-cs"/>
            </a:rPr>
            <a:t>NHDH + n</a:t>
          </a:r>
        </a:p>
      </dsp:txBody>
      <dsp:txXfrm>
        <a:off x="4055513" y="1212603"/>
        <a:ext cx="3554269" cy="1421707"/>
      </dsp:txXfrm>
    </dsp:sp>
    <dsp:sp modelId="{6F313F22-0376-4374-B700-2CD0B12D1288}">
      <dsp:nvSpPr>
        <dsp:cNvPr id="0" name=""/>
        <dsp:cNvSpPr/>
      </dsp:nvSpPr>
      <dsp:spPr>
        <a:xfrm>
          <a:off x="4055513" y="2634311"/>
          <a:ext cx="3554269" cy="2854800"/>
        </a:xfrm>
        <a:prstGeom prst="rect">
          <a:avLst/>
        </a:prstGeom>
        <a:solidFill>
          <a:srgbClr val="9BBB59">
            <a:tint val="40000"/>
            <a:alpha val="90000"/>
            <a:hueOff val="5358427"/>
            <a:satOff val="-6896"/>
            <a:lumOff val="-537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5358427"/>
              <a:satOff val="-6896"/>
              <a:lumOff val="-53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0B0004020202020204" pitchFamily="34" charset="0"/>
              <a:ea typeface="+mn-ea"/>
              <a:cs typeface="+mn-cs"/>
            </a:rPr>
            <a:t>Linking additional data set/s to the NHDH under project-specific governance</a:t>
          </a:r>
        </a:p>
      </dsp:txBody>
      <dsp:txXfrm>
        <a:off x="4055513" y="2634311"/>
        <a:ext cx="3554269" cy="2854800"/>
      </dsp:txXfrm>
    </dsp:sp>
    <dsp:sp modelId="{33D40849-7997-48D7-B376-CA20C8504CB1}">
      <dsp:nvSpPr>
        <dsp:cNvPr id="0" name=""/>
        <dsp:cNvSpPr/>
      </dsp:nvSpPr>
      <dsp:spPr>
        <a:xfrm>
          <a:off x="8107380" y="1212603"/>
          <a:ext cx="3554269" cy="1421707"/>
        </a:xfrm>
        <a:prstGeom prst="rect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b="1" kern="1200">
              <a:solidFill>
                <a:sysClr val="window" lastClr="FFFFFF"/>
              </a:solidFill>
              <a:latin typeface="Aptos" panose="020B0004020202020204" pitchFamily="34" charset="0"/>
              <a:ea typeface="+mn-ea"/>
              <a:cs typeface="+mn-cs"/>
            </a:rPr>
            <a:t>Customised data linkage</a:t>
          </a:r>
        </a:p>
      </dsp:txBody>
      <dsp:txXfrm>
        <a:off x="8107380" y="1212603"/>
        <a:ext cx="3554269" cy="1421707"/>
      </dsp:txXfrm>
    </dsp:sp>
    <dsp:sp modelId="{168FC43E-495B-49D7-A939-CDEA22706D8B}">
      <dsp:nvSpPr>
        <dsp:cNvPr id="0" name=""/>
        <dsp:cNvSpPr/>
      </dsp:nvSpPr>
      <dsp:spPr>
        <a:xfrm>
          <a:off x="8107380" y="2634311"/>
          <a:ext cx="3554269" cy="2854800"/>
        </a:xfrm>
        <a:prstGeom prst="rect">
          <a:avLst/>
        </a:prstGeom>
        <a:solidFill>
          <a:srgbClr val="9BBB59">
            <a:tint val="40000"/>
            <a:alpha val="90000"/>
            <a:hueOff val="10716854"/>
            <a:satOff val="-13793"/>
            <a:lumOff val="-1075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10716854"/>
              <a:satOff val="-13793"/>
              <a:lumOff val="-107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ptos" panose="020B0004020202020204" pitchFamily="34" charset="0"/>
              <a:ea typeface="+mn-ea"/>
              <a:cs typeface="+mn-cs"/>
            </a:rPr>
            <a:t>Ad-hoc linkage of a customised set of data for a project-specific purpose</a:t>
          </a:r>
        </a:p>
      </dsp:txBody>
      <dsp:txXfrm>
        <a:off x="8107380" y="2634311"/>
        <a:ext cx="3554269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12B5C-64BE-45F4-9D17-63C467C7C14D}">
      <dsp:nvSpPr>
        <dsp:cNvPr id="0" name=""/>
        <dsp:cNvSpPr/>
      </dsp:nvSpPr>
      <dsp:spPr>
        <a:xfrm>
          <a:off x="1885605" y="0"/>
          <a:ext cx="7866718" cy="7866718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3C2D15-C706-4A16-8B1A-3A76F44E059C}">
      <dsp:nvSpPr>
        <dsp:cNvPr id="0" name=""/>
        <dsp:cNvSpPr/>
      </dsp:nvSpPr>
      <dsp:spPr>
        <a:xfrm>
          <a:off x="2632944" y="747338"/>
          <a:ext cx="3068020" cy="30680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latin typeface="Open Sans"/>
              <a:ea typeface="Open Sans"/>
              <a:cs typeface="Open Sans"/>
            </a:rPr>
            <a:t>Privacy by design</a:t>
          </a:r>
          <a:r>
            <a:rPr lang="en-US" sz="2700" kern="1200">
              <a:latin typeface="Open Sans"/>
              <a:ea typeface="Open Sans"/>
              <a:cs typeface="Open Sans"/>
            </a:rPr>
            <a:t> </a:t>
          </a:r>
          <a:endParaRPr lang="en-AU" sz="2700" kern="1200"/>
        </a:p>
      </dsp:txBody>
      <dsp:txXfrm>
        <a:off x="2782712" y="897106"/>
        <a:ext cx="2768484" cy="2768484"/>
      </dsp:txXfrm>
    </dsp:sp>
    <dsp:sp modelId="{758C64D5-1A4F-4A72-874C-C1D9FFF67D81}">
      <dsp:nvSpPr>
        <dsp:cNvPr id="0" name=""/>
        <dsp:cNvSpPr/>
      </dsp:nvSpPr>
      <dsp:spPr>
        <a:xfrm>
          <a:off x="5936965" y="747338"/>
          <a:ext cx="3068020" cy="3068020"/>
        </a:xfrm>
        <a:prstGeom prst="roundRect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latin typeface="Open Sans"/>
              <a:ea typeface="Open Sans"/>
              <a:cs typeface="Open Sans"/>
            </a:rPr>
            <a:t>Minimise the need to share and use personal information</a:t>
          </a:r>
          <a:endParaRPr lang="en-AU" sz="2700" kern="1200"/>
        </a:p>
      </dsp:txBody>
      <dsp:txXfrm>
        <a:off x="6086733" y="897106"/>
        <a:ext cx="2768484" cy="2768484"/>
      </dsp:txXfrm>
    </dsp:sp>
    <dsp:sp modelId="{B6EDF468-5EE5-40C1-A4EF-C6A70CEA4D19}">
      <dsp:nvSpPr>
        <dsp:cNvPr id="0" name=""/>
        <dsp:cNvSpPr/>
      </dsp:nvSpPr>
      <dsp:spPr>
        <a:xfrm>
          <a:off x="2632944" y="4051359"/>
          <a:ext cx="3068020" cy="3068020"/>
        </a:xfrm>
        <a:prstGeom prst="roundRect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latin typeface="Open Sans"/>
              <a:ea typeface="Open Sans"/>
              <a:cs typeface="Open Sans"/>
            </a:rPr>
            <a:t>Share once and use many times</a:t>
          </a:r>
          <a:endParaRPr lang="en-AU" sz="2700" kern="1200"/>
        </a:p>
      </dsp:txBody>
      <dsp:txXfrm>
        <a:off x="2782712" y="4201127"/>
        <a:ext cx="2768484" cy="2768484"/>
      </dsp:txXfrm>
    </dsp:sp>
    <dsp:sp modelId="{85AE641A-EBE4-47CB-A5CD-153749638E6E}">
      <dsp:nvSpPr>
        <dsp:cNvPr id="0" name=""/>
        <dsp:cNvSpPr/>
      </dsp:nvSpPr>
      <dsp:spPr>
        <a:xfrm>
          <a:off x="5936965" y="4051359"/>
          <a:ext cx="3068020" cy="306802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latin typeface="Open Sans"/>
              <a:ea typeface="Open Sans"/>
              <a:cs typeface="Open Sans"/>
            </a:rPr>
            <a:t>Employ efficient methodologies and processes</a:t>
          </a:r>
          <a:r>
            <a:rPr lang="en-US" sz="2700" kern="1200">
              <a:latin typeface="Open Sans"/>
              <a:ea typeface="Open Sans"/>
              <a:cs typeface="Open Sans"/>
            </a:rPr>
            <a:t> </a:t>
          </a:r>
          <a:endParaRPr lang="en-AU" sz="2700" kern="1200"/>
        </a:p>
      </dsp:txBody>
      <dsp:txXfrm>
        <a:off x="6086733" y="4201127"/>
        <a:ext cx="2768484" cy="27684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2C453-8EA6-4205-BDCB-E661313C7D97}">
      <dsp:nvSpPr>
        <dsp:cNvPr id="0" name=""/>
        <dsp:cNvSpPr/>
      </dsp:nvSpPr>
      <dsp:spPr>
        <a:xfrm>
          <a:off x="6701366" y="2110790"/>
          <a:ext cx="5248551" cy="607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635"/>
              </a:lnTo>
              <a:lnTo>
                <a:pt x="5248551" y="303635"/>
              </a:lnTo>
              <a:lnTo>
                <a:pt x="5248551" y="6072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A801C-010F-4999-947C-7DE65AA8DBD8}">
      <dsp:nvSpPr>
        <dsp:cNvPr id="0" name=""/>
        <dsp:cNvSpPr/>
      </dsp:nvSpPr>
      <dsp:spPr>
        <a:xfrm>
          <a:off x="7294178" y="4163942"/>
          <a:ext cx="433764" cy="1330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0211"/>
              </a:lnTo>
              <a:lnTo>
                <a:pt x="433764" y="1330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5619A-F908-40C8-93FC-4DF8D0A47825}">
      <dsp:nvSpPr>
        <dsp:cNvPr id="0" name=""/>
        <dsp:cNvSpPr/>
      </dsp:nvSpPr>
      <dsp:spPr>
        <a:xfrm>
          <a:off x="6701366" y="2110790"/>
          <a:ext cx="1749517" cy="607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635"/>
              </a:lnTo>
              <a:lnTo>
                <a:pt x="1749517" y="303635"/>
              </a:lnTo>
              <a:lnTo>
                <a:pt x="1749517" y="6072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FE6DA-245D-4E2D-BC21-5597917A29BD}">
      <dsp:nvSpPr>
        <dsp:cNvPr id="0" name=""/>
        <dsp:cNvSpPr/>
      </dsp:nvSpPr>
      <dsp:spPr>
        <a:xfrm>
          <a:off x="3795143" y="4163942"/>
          <a:ext cx="433764" cy="3383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3363"/>
              </a:lnTo>
              <a:lnTo>
                <a:pt x="433764" y="33833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925FF-5596-4E92-9B55-E3B6C1D08A7E}">
      <dsp:nvSpPr>
        <dsp:cNvPr id="0" name=""/>
        <dsp:cNvSpPr/>
      </dsp:nvSpPr>
      <dsp:spPr>
        <a:xfrm>
          <a:off x="3795143" y="4163942"/>
          <a:ext cx="433764" cy="1330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0211"/>
              </a:lnTo>
              <a:lnTo>
                <a:pt x="433764" y="1330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84F18-60E9-4545-BB75-0781C74D90D9}">
      <dsp:nvSpPr>
        <dsp:cNvPr id="0" name=""/>
        <dsp:cNvSpPr/>
      </dsp:nvSpPr>
      <dsp:spPr>
        <a:xfrm>
          <a:off x="4951849" y="2110790"/>
          <a:ext cx="1749517" cy="607270"/>
        </a:xfrm>
        <a:custGeom>
          <a:avLst/>
          <a:gdLst/>
          <a:ahLst/>
          <a:cxnLst/>
          <a:rect l="0" t="0" r="0" b="0"/>
          <a:pathLst>
            <a:path>
              <a:moveTo>
                <a:pt x="1749517" y="0"/>
              </a:moveTo>
              <a:lnTo>
                <a:pt x="1749517" y="303635"/>
              </a:lnTo>
              <a:lnTo>
                <a:pt x="0" y="303635"/>
              </a:lnTo>
              <a:lnTo>
                <a:pt x="0" y="6072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870FBA-C3D3-4EFC-9B1F-A081A4EF3DD9}">
      <dsp:nvSpPr>
        <dsp:cNvPr id="0" name=""/>
        <dsp:cNvSpPr/>
      </dsp:nvSpPr>
      <dsp:spPr>
        <a:xfrm>
          <a:off x="296109" y="4163942"/>
          <a:ext cx="433764" cy="1330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0211"/>
              </a:lnTo>
              <a:lnTo>
                <a:pt x="433764" y="13302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70186-8C7A-4E3D-AEF0-80B811DAD129}">
      <dsp:nvSpPr>
        <dsp:cNvPr id="0" name=""/>
        <dsp:cNvSpPr/>
      </dsp:nvSpPr>
      <dsp:spPr>
        <a:xfrm>
          <a:off x="1452814" y="2110790"/>
          <a:ext cx="5248551" cy="607270"/>
        </a:xfrm>
        <a:custGeom>
          <a:avLst/>
          <a:gdLst/>
          <a:ahLst/>
          <a:cxnLst/>
          <a:rect l="0" t="0" r="0" b="0"/>
          <a:pathLst>
            <a:path>
              <a:moveTo>
                <a:pt x="5248551" y="0"/>
              </a:moveTo>
              <a:lnTo>
                <a:pt x="5248551" y="303635"/>
              </a:lnTo>
              <a:lnTo>
                <a:pt x="0" y="303635"/>
              </a:lnTo>
              <a:lnTo>
                <a:pt x="0" y="6072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05A95-DE62-4A58-B972-164E5B970160}">
      <dsp:nvSpPr>
        <dsp:cNvPr id="0" name=""/>
        <dsp:cNvSpPr/>
      </dsp:nvSpPr>
      <dsp:spPr>
        <a:xfrm>
          <a:off x="1998693" y="664908"/>
          <a:ext cx="9405346" cy="1445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National Hospitals Data Collection (NHDC)</a:t>
          </a:r>
        </a:p>
      </dsp:txBody>
      <dsp:txXfrm>
        <a:off x="1998693" y="664908"/>
        <a:ext cx="9405346" cy="1445881"/>
      </dsp:txXfrm>
    </dsp:sp>
    <dsp:sp modelId="{A8659CB7-365B-4B5B-A46C-5C0727F431DA}">
      <dsp:nvSpPr>
        <dsp:cNvPr id="0" name=""/>
        <dsp:cNvSpPr/>
      </dsp:nvSpPr>
      <dsp:spPr>
        <a:xfrm>
          <a:off x="6932" y="2718060"/>
          <a:ext cx="2891763" cy="1445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Non-admitted patient care</a:t>
          </a:r>
        </a:p>
      </dsp:txBody>
      <dsp:txXfrm>
        <a:off x="6932" y="2718060"/>
        <a:ext cx="2891763" cy="1445881"/>
      </dsp:txXfrm>
    </dsp:sp>
    <dsp:sp modelId="{B8B3C7BF-DCD2-4CDB-BC9C-E995E8855637}">
      <dsp:nvSpPr>
        <dsp:cNvPr id="0" name=""/>
        <dsp:cNvSpPr/>
      </dsp:nvSpPr>
      <dsp:spPr>
        <a:xfrm>
          <a:off x="729873" y="4771213"/>
          <a:ext cx="2891763" cy="1445881"/>
        </a:xfrm>
        <a:prstGeom prst="rect">
          <a:avLst/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NSW, Vic., Qld., Tas., ACT</a:t>
          </a:r>
        </a:p>
      </dsp:txBody>
      <dsp:txXfrm>
        <a:off x="729873" y="4771213"/>
        <a:ext cx="2891763" cy="1445881"/>
      </dsp:txXfrm>
    </dsp:sp>
    <dsp:sp modelId="{67705309-65FD-450C-B97E-BA9B149BBD4A}">
      <dsp:nvSpPr>
        <dsp:cNvPr id="0" name=""/>
        <dsp:cNvSpPr/>
      </dsp:nvSpPr>
      <dsp:spPr>
        <a:xfrm>
          <a:off x="3505967" y="2718060"/>
          <a:ext cx="2891763" cy="1445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Admitted patient care</a:t>
          </a:r>
        </a:p>
      </dsp:txBody>
      <dsp:txXfrm>
        <a:off x="3505967" y="2718060"/>
        <a:ext cx="2891763" cy="1445881"/>
      </dsp:txXfrm>
    </dsp:sp>
    <dsp:sp modelId="{4C0B0779-AF2C-4696-8D21-6F5FA1D60290}">
      <dsp:nvSpPr>
        <dsp:cNvPr id="0" name=""/>
        <dsp:cNvSpPr/>
      </dsp:nvSpPr>
      <dsp:spPr>
        <a:xfrm>
          <a:off x="4228908" y="4771213"/>
          <a:ext cx="2891763" cy="1445881"/>
        </a:xfrm>
        <a:prstGeom prst="rect">
          <a:avLst/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NSW, Vic., Qld., Tas., ACT, SA</a:t>
          </a:r>
        </a:p>
      </dsp:txBody>
      <dsp:txXfrm>
        <a:off x="4228908" y="4771213"/>
        <a:ext cx="2891763" cy="1445881"/>
      </dsp:txXfrm>
    </dsp:sp>
    <dsp:sp modelId="{4C26CDD2-4435-480E-9560-9B29CBFF1820}">
      <dsp:nvSpPr>
        <dsp:cNvPr id="0" name=""/>
        <dsp:cNvSpPr/>
      </dsp:nvSpPr>
      <dsp:spPr>
        <a:xfrm>
          <a:off x="4228908" y="6824365"/>
          <a:ext cx="2891763" cy="144588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Vic., Qld., ACT</a:t>
          </a:r>
        </a:p>
      </dsp:txBody>
      <dsp:txXfrm>
        <a:off x="4228908" y="6824365"/>
        <a:ext cx="2891763" cy="1445881"/>
      </dsp:txXfrm>
    </dsp:sp>
    <dsp:sp modelId="{FE3A0D5F-AA67-45D2-8E15-EDAD288F1B3F}">
      <dsp:nvSpPr>
        <dsp:cNvPr id="0" name=""/>
        <dsp:cNvSpPr/>
      </dsp:nvSpPr>
      <dsp:spPr>
        <a:xfrm>
          <a:off x="7005001" y="2718060"/>
          <a:ext cx="2891763" cy="1445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Emergency Department</a:t>
          </a:r>
        </a:p>
      </dsp:txBody>
      <dsp:txXfrm>
        <a:off x="7005001" y="2718060"/>
        <a:ext cx="2891763" cy="1445881"/>
      </dsp:txXfrm>
    </dsp:sp>
    <dsp:sp modelId="{A9CCCE52-2374-4C9A-9C30-5E148DADB9FA}">
      <dsp:nvSpPr>
        <dsp:cNvPr id="0" name=""/>
        <dsp:cNvSpPr/>
      </dsp:nvSpPr>
      <dsp:spPr>
        <a:xfrm>
          <a:off x="7727942" y="4771213"/>
          <a:ext cx="2891763" cy="1445881"/>
        </a:xfrm>
        <a:prstGeom prst="rect">
          <a:avLst/>
        </a:prstGeom>
        <a:solidFill>
          <a:srgbClr val="7030A0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NSW, Vic., Qld., Tas., ACT, SA</a:t>
          </a:r>
        </a:p>
      </dsp:txBody>
      <dsp:txXfrm>
        <a:off x="7727942" y="4771213"/>
        <a:ext cx="2891763" cy="1445881"/>
      </dsp:txXfrm>
    </dsp:sp>
    <dsp:sp modelId="{B1A5BEBD-840F-494B-8A84-D5A58169A828}">
      <dsp:nvSpPr>
        <dsp:cNvPr id="0" name=""/>
        <dsp:cNvSpPr/>
      </dsp:nvSpPr>
      <dsp:spPr>
        <a:xfrm>
          <a:off x="10504036" y="2718060"/>
          <a:ext cx="2891763" cy="1445881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 dirty="0"/>
            <a:t>Other NHDC datasets not in the NHDH</a:t>
          </a:r>
        </a:p>
      </dsp:txBody>
      <dsp:txXfrm>
        <a:off x="10504036" y="2718060"/>
        <a:ext cx="2891763" cy="14458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E438D-EDC4-4A88-B3C0-DEC518CC526D}">
      <dsp:nvSpPr>
        <dsp:cNvPr id="0" name=""/>
        <dsp:cNvSpPr/>
      </dsp:nvSpPr>
      <dsp:spPr>
        <a:xfrm>
          <a:off x="1406" y="0"/>
          <a:ext cx="3658123" cy="727763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400" kern="1200"/>
            <a:t>Circumstancial</a:t>
          </a:r>
        </a:p>
      </dsp:txBody>
      <dsp:txXfrm>
        <a:off x="1406" y="0"/>
        <a:ext cx="3658123" cy="2183289"/>
      </dsp:txXfrm>
    </dsp:sp>
    <dsp:sp modelId="{6DCE4C8E-E727-4DAA-B89D-BD0D24AF6A83}">
      <dsp:nvSpPr>
        <dsp:cNvPr id="0" name=""/>
        <dsp:cNvSpPr/>
      </dsp:nvSpPr>
      <dsp:spPr>
        <a:xfrm>
          <a:off x="367219" y="2183911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Last year of life</a:t>
          </a:r>
        </a:p>
      </dsp:txBody>
      <dsp:txXfrm>
        <a:off x="409095" y="2225787"/>
        <a:ext cx="2842746" cy="1346011"/>
      </dsp:txXfrm>
    </dsp:sp>
    <dsp:sp modelId="{914331A1-70F0-457B-8AB8-7F482D252FDC}">
      <dsp:nvSpPr>
        <dsp:cNvPr id="0" name=""/>
        <dsp:cNvSpPr/>
      </dsp:nvSpPr>
      <dsp:spPr>
        <a:xfrm>
          <a:off x="367219" y="3833638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-919168"/>
            <a:satOff val="-1278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Family and domestic violence</a:t>
          </a:r>
        </a:p>
      </dsp:txBody>
      <dsp:txXfrm>
        <a:off x="409095" y="3875514"/>
        <a:ext cx="2842746" cy="1346011"/>
      </dsp:txXfrm>
    </dsp:sp>
    <dsp:sp modelId="{6633CEAB-2796-4ACB-B591-ED55F50E855C}">
      <dsp:nvSpPr>
        <dsp:cNvPr id="0" name=""/>
        <dsp:cNvSpPr/>
      </dsp:nvSpPr>
      <dsp:spPr>
        <a:xfrm>
          <a:off x="367219" y="5483365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Suicide prevention</a:t>
          </a:r>
        </a:p>
      </dsp:txBody>
      <dsp:txXfrm>
        <a:off x="409095" y="5525241"/>
        <a:ext cx="2842746" cy="1346011"/>
      </dsp:txXfrm>
    </dsp:sp>
    <dsp:sp modelId="{B7C868D5-1FE6-4890-93AD-1F5901E7014B}">
      <dsp:nvSpPr>
        <dsp:cNvPr id="0" name=""/>
        <dsp:cNvSpPr/>
      </dsp:nvSpPr>
      <dsp:spPr>
        <a:xfrm>
          <a:off x="3933889" y="0"/>
          <a:ext cx="3658123" cy="727763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400" kern="1200"/>
            <a:t>Conditions</a:t>
          </a:r>
        </a:p>
      </dsp:txBody>
      <dsp:txXfrm>
        <a:off x="3933889" y="0"/>
        <a:ext cx="3658123" cy="2183289"/>
      </dsp:txXfrm>
    </dsp:sp>
    <dsp:sp modelId="{CA3B936C-753B-4F5F-B03A-6B476E87DD2B}">
      <dsp:nvSpPr>
        <dsp:cNvPr id="0" name=""/>
        <dsp:cNvSpPr/>
      </dsp:nvSpPr>
      <dsp:spPr>
        <a:xfrm>
          <a:off x="4299702" y="2183911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-2757504"/>
            <a:satOff val="-3835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Dementia </a:t>
          </a:r>
          <a:br>
            <a:rPr lang="en-AU" sz="3400" kern="1200"/>
          </a:br>
          <a:r>
            <a:rPr lang="en-AU" sz="2000" kern="1200"/>
            <a:t>(younger onset, early diagnosis) </a:t>
          </a:r>
        </a:p>
      </dsp:txBody>
      <dsp:txXfrm>
        <a:off x="4341578" y="2225787"/>
        <a:ext cx="2842746" cy="1346011"/>
      </dsp:txXfrm>
    </dsp:sp>
    <dsp:sp modelId="{E7B92A91-EB36-4F94-9B8B-AF3DB3B9ABF3}">
      <dsp:nvSpPr>
        <dsp:cNvPr id="0" name=""/>
        <dsp:cNvSpPr/>
      </dsp:nvSpPr>
      <dsp:spPr>
        <a:xfrm>
          <a:off x="4299702" y="3833638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Hip fracture pathways</a:t>
          </a:r>
        </a:p>
      </dsp:txBody>
      <dsp:txXfrm>
        <a:off x="4341578" y="3875514"/>
        <a:ext cx="2842746" cy="1346011"/>
      </dsp:txXfrm>
    </dsp:sp>
    <dsp:sp modelId="{2DAAC9A0-A403-4146-8A94-034309666C9E}">
      <dsp:nvSpPr>
        <dsp:cNvPr id="0" name=""/>
        <dsp:cNvSpPr/>
      </dsp:nvSpPr>
      <dsp:spPr>
        <a:xfrm>
          <a:off x="4299702" y="5483365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-4595840"/>
            <a:satOff val="-6392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Traumatic brain injury</a:t>
          </a:r>
        </a:p>
      </dsp:txBody>
      <dsp:txXfrm>
        <a:off x="4341578" y="5525241"/>
        <a:ext cx="2842746" cy="1346011"/>
      </dsp:txXfrm>
    </dsp:sp>
    <dsp:sp modelId="{24A5F461-7347-44E3-9718-1429B5B31FA6}">
      <dsp:nvSpPr>
        <dsp:cNvPr id="0" name=""/>
        <dsp:cNvSpPr/>
      </dsp:nvSpPr>
      <dsp:spPr>
        <a:xfrm>
          <a:off x="7866372" y="0"/>
          <a:ext cx="3658123" cy="727763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400" kern="1200"/>
            <a:t>Pathways</a:t>
          </a:r>
        </a:p>
      </dsp:txBody>
      <dsp:txXfrm>
        <a:off x="7866372" y="0"/>
        <a:ext cx="3658123" cy="2183289"/>
      </dsp:txXfrm>
    </dsp:sp>
    <dsp:sp modelId="{697B0593-7983-4E7D-8C49-AF0F74705DFF}">
      <dsp:nvSpPr>
        <dsp:cNvPr id="0" name=""/>
        <dsp:cNvSpPr/>
      </dsp:nvSpPr>
      <dsp:spPr>
        <a:xfrm>
          <a:off x="8232184" y="2183911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Hospital to </a:t>
          </a:r>
          <a:br>
            <a:rPr lang="en-AU" sz="2900" kern="1200"/>
          </a:br>
          <a:r>
            <a:rPr lang="en-AU" sz="2900" kern="1200"/>
            <a:t>Aged care</a:t>
          </a:r>
        </a:p>
      </dsp:txBody>
      <dsp:txXfrm>
        <a:off x="8274060" y="2225787"/>
        <a:ext cx="2842746" cy="1346011"/>
      </dsp:txXfrm>
    </dsp:sp>
    <dsp:sp modelId="{8A403634-A436-44BF-AA4B-D1B99FBF351B}">
      <dsp:nvSpPr>
        <dsp:cNvPr id="0" name=""/>
        <dsp:cNvSpPr/>
      </dsp:nvSpPr>
      <dsp:spPr>
        <a:xfrm>
          <a:off x="8232184" y="3833638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-6434176"/>
            <a:satOff val="-8949"/>
            <a:lumOff val="-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Cancer treatments and patient pathways</a:t>
          </a:r>
        </a:p>
      </dsp:txBody>
      <dsp:txXfrm>
        <a:off x="8274060" y="3875514"/>
        <a:ext cx="2842746" cy="1346011"/>
      </dsp:txXfrm>
    </dsp:sp>
    <dsp:sp modelId="{52E3848F-0E67-4502-A048-2A05D0DA4BF6}">
      <dsp:nvSpPr>
        <dsp:cNvPr id="0" name=""/>
        <dsp:cNvSpPr/>
      </dsp:nvSpPr>
      <dsp:spPr>
        <a:xfrm>
          <a:off x="8232184" y="5483365"/>
          <a:ext cx="2926498" cy="1429763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/>
            <a:t>Palliative care</a:t>
          </a:r>
        </a:p>
      </dsp:txBody>
      <dsp:txXfrm>
        <a:off x="8274060" y="5525241"/>
        <a:ext cx="2842746" cy="13460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C607A-83AA-44F5-AB29-AAFE7108C808}">
      <dsp:nvSpPr>
        <dsp:cNvPr id="0" name=""/>
        <dsp:cNvSpPr/>
      </dsp:nvSpPr>
      <dsp:spPr>
        <a:xfrm rot="5400000">
          <a:off x="8738406" y="-3468007"/>
          <a:ext cx="1645006" cy="899850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800" b="0" i="0" u="none" kern="1200">
              <a:latin typeface="Arial" panose="020B0604020202020204"/>
            </a:rPr>
            <a:t>AIHW is unable to collect, use or disclose sensitive personal information without consent of the individual about whom the information relates unless:</a:t>
          </a:r>
          <a:endParaRPr lang="en-US" sz="2800" kern="1200"/>
        </a:p>
      </dsp:txBody>
      <dsp:txXfrm rot="-5400000">
        <a:off x="5061658" y="289044"/>
        <a:ext cx="8918200" cy="1484400"/>
      </dsp:txXfrm>
    </dsp:sp>
    <dsp:sp modelId="{29A35E6F-DFB6-4425-A4F8-E775642627F3}">
      <dsp:nvSpPr>
        <dsp:cNvPr id="0" name=""/>
        <dsp:cNvSpPr/>
      </dsp:nvSpPr>
      <dsp:spPr>
        <a:xfrm>
          <a:off x="0" y="3115"/>
          <a:ext cx="5061657" cy="20562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4000" kern="1200"/>
            <a:t>Consent</a:t>
          </a:r>
          <a:endParaRPr lang="en-AU" sz="4000" b="0" i="0" u="none" kern="1200">
            <a:latin typeface="Arial" panose="020B0604020202020204"/>
          </a:endParaRPr>
        </a:p>
      </dsp:txBody>
      <dsp:txXfrm>
        <a:off x="100378" y="103493"/>
        <a:ext cx="4860901" cy="1855501"/>
      </dsp:txXfrm>
    </dsp:sp>
    <dsp:sp modelId="{778D9661-BA2F-428B-B4A8-E6D584B93BAD}">
      <dsp:nvSpPr>
        <dsp:cNvPr id="0" name=""/>
        <dsp:cNvSpPr/>
      </dsp:nvSpPr>
      <dsp:spPr>
        <a:xfrm rot="5400000">
          <a:off x="8738406" y="-1308936"/>
          <a:ext cx="1645006" cy="8998503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Authorised by an Australian law or a court/tribunal order.</a:t>
          </a:r>
          <a:endParaRPr lang="en-US" sz="2800" b="0" i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061658" y="2448115"/>
        <a:ext cx="8918200" cy="1484400"/>
      </dsp:txXfrm>
    </dsp:sp>
    <dsp:sp modelId="{F54C96BA-14C7-427A-AC3E-BCF104A8D551}">
      <dsp:nvSpPr>
        <dsp:cNvPr id="0" name=""/>
        <dsp:cNvSpPr/>
      </dsp:nvSpPr>
      <dsp:spPr>
        <a:xfrm>
          <a:off x="0" y="2162186"/>
          <a:ext cx="5061657" cy="2056257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4000" i="0" kern="1200"/>
            <a:t>Authorised by law exceptions to the Privacy Act 1988</a:t>
          </a:r>
          <a:endParaRPr lang="en-US" sz="4000" b="0" i="0" kern="1200"/>
        </a:p>
      </dsp:txBody>
      <dsp:txXfrm>
        <a:off x="100378" y="2262564"/>
        <a:ext cx="4860901" cy="1855501"/>
      </dsp:txXfrm>
    </dsp:sp>
    <dsp:sp modelId="{ED93ABC9-C55E-4ACC-818A-291AA0DACC05}">
      <dsp:nvSpPr>
        <dsp:cNvPr id="0" name=""/>
        <dsp:cNvSpPr/>
      </dsp:nvSpPr>
      <dsp:spPr>
        <a:xfrm rot="5400000">
          <a:off x="8738406" y="850134"/>
          <a:ext cx="1645006" cy="8998503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Human Research Ethics Committee has granted a waiver under section 95 of the Privacy Act </a:t>
          </a:r>
          <a:endParaRPr lang="en-US" sz="2800" b="0" i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061658" y="4607186"/>
        <a:ext cx="8918200" cy="1484400"/>
      </dsp:txXfrm>
    </dsp:sp>
    <dsp:sp modelId="{DE9D6A40-F537-4626-8D6C-0AAD652493A2}">
      <dsp:nvSpPr>
        <dsp:cNvPr id="0" name=""/>
        <dsp:cNvSpPr/>
      </dsp:nvSpPr>
      <dsp:spPr>
        <a:xfrm>
          <a:off x="0" y="4321256"/>
          <a:ext cx="5061657" cy="205625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4000" i="0" kern="1200"/>
            <a:t>Waiver under Section 95 of the Privacy Act </a:t>
          </a:r>
          <a:endParaRPr lang="en-US" sz="4000" b="0" i="0" kern="1200"/>
        </a:p>
      </dsp:txBody>
      <dsp:txXfrm>
        <a:off x="100378" y="4421634"/>
        <a:ext cx="4860901" cy="18555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07DE1-A964-40DC-91D6-5DD5991FB4EF}">
      <dsp:nvSpPr>
        <dsp:cNvPr id="0" name=""/>
        <dsp:cNvSpPr/>
      </dsp:nvSpPr>
      <dsp:spPr>
        <a:xfrm rot="10800000">
          <a:off x="2435138" y="69724"/>
          <a:ext cx="8935755" cy="8923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51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Imaging</a:t>
          </a:r>
        </a:p>
      </dsp:txBody>
      <dsp:txXfrm rot="10800000">
        <a:off x="2658233" y="69724"/>
        <a:ext cx="8712660" cy="892381"/>
      </dsp:txXfrm>
    </dsp:sp>
    <dsp:sp modelId="{BA330242-2034-4D2A-937C-6428E257B5B1}">
      <dsp:nvSpPr>
        <dsp:cNvPr id="0" name=""/>
        <dsp:cNvSpPr/>
      </dsp:nvSpPr>
      <dsp:spPr>
        <a:xfrm>
          <a:off x="2027640" y="5285"/>
          <a:ext cx="892381" cy="89238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9BA453-5FB8-43E5-BE2B-ED0C6D4411C4}">
      <dsp:nvSpPr>
        <dsp:cNvPr id="0" name=""/>
        <dsp:cNvSpPr/>
      </dsp:nvSpPr>
      <dsp:spPr>
        <a:xfrm rot="10800000">
          <a:off x="2473830" y="1164049"/>
          <a:ext cx="8935755" cy="8923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51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Pathology</a:t>
          </a:r>
        </a:p>
      </dsp:txBody>
      <dsp:txXfrm rot="10800000">
        <a:off x="2696925" y="1164049"/>
        <a:ext cx="8712660" cy="892381"/>
      </dsp:txXfrm>
    </dsp:sp>
    <dsp:sp modelId="{30766CB4-967F-458E-B89E-E9EA47FA4F55}">
      <dsp:nvSpPr>
        <dsp:cNvPr id="0" name=""/>
        <dsp:cNvSpPr/>
      </dsp:nvSpPr>
      <dsp:spPr>
        <a:xfrm>
          <a:off x="2027640" y="1164049"/>
          <a:ext cx="892381" cy="89238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94C47-7EBC-498E-850F-0F0E4811A713}">
      <dsp:nvSpPr>
        <dsp:cNvPr id="0" name=""/>
        <dsp:cNvSpPr/>
      </dsp:nvSpPr>
      <dsp:spPr>
        <a:xfrm rot="10800000">
          <a:off x="2473830" y="2322813"/>
          <a:ext cx="8935755" cy="8923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51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Primary Care</a:t>
          </a:r>
        </a:p>
      </dsp:txBody>
      <dsp:txXfrm rot="10800000">
        <a:off x="2696925" y="2322813"/>
        <a:ext cx="8712660" cy="892381"/>
      </dsp:txXfrm>
    </dsp:sp>
    <dsp:sp modelId="{F6DDCF24-3B7C-4D92-A102-0D5C5DC0374C}">
      <dsp:nvSpPr>
        <dsp:cNvPr id="0" name=""/>
        <dsp:cNvSpPr/>
      </dsp:nvSpPr>
      <dsp:spPr>
        <a:xfrm>
          <a:off x="2027640" y="2322813"/>
          <a:ext cx="892381" cy="89238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72195-9257-466B-8C11-1930168BB1DC}">
      <dsp:nvSpPr>
        <dsp:cNvPr id="0" name=""/>
        <dsp:cNvSpPr/>
      </dsp:nvSpPr>
      <dsp:spPr>
        <a:xfrm rot="10800000">
          <a:off x="2473830" y="3481577"/>
          <a:ext cx="8935755" cy="8923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51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Dental</a:t>
          </a:r>
        </a:p>
      </dsp:txBody>
      <dsp:txXfrm rot="10800000">
        <a:off x="2696925" y="3481577"/>
        <a:ext cx="8712660" cy="892381"/>
      </dsp:txXfrm>
    </dsp:sp>
    <dsp:sp modelId="{AA218635-959C-459B-965E-651EE3D6E3E0}">
      <dsp:nvSpPr>
        <dsp:cNvPr id="0" name=""/>
        <dsp:cNvSpPr/>
      </dsp:nvSpPr>
      <dsp:spPr>
        <a:xfrm>
          <a:off x="2027640" y="3481577"/>
          <a:ext cx="892381" cy="89238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6B796-CCA8-4262-A6D7-51F65480B07E}">
      <dsp:nvSpPr>
        <dsp:cNvPr id="0" name=""/>
        <dsp:cNvSpPr/>
      </dsp:nvSpPr>
      <dsp:spPr>
        <a:xfrm rot="10800000">
          <a:off x="2479296" y="4645284"/>
          <a:ext cx="8935755" cy="8923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51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Ambulance</a:t>
          </a:r>
        </a:p>
      </dsp:txBody>
      <dsp:txXfrm rot="10800000">
        <a:off x="2702391" y="4645284"/>
        <a:ext cx="8712660" cy="892381"/>
      </dsp:txXfrm>
    </dsp:sp>
    <dsp:sp modelId="{D412170C-AFF4-4D2B-9F48-CD8C6943DFAC}">
      <dsp:nvSpPr>
        <dsp:cNvPr id="0" name=""/>
        <dsp:cNvSpPr/>
      </dsp:nvSpPr>
      <dsp:spPr>
        <a:xfrm>
          <a:off x="2022174" y="4640340"/>
          <a:ext cx="914244" cy="902268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E755E-CB4F-4255-BA2F-76538CD63036}">
      <dsp:nvSpPr>
        <dsp:cNvPr id="0" name=""/>
        <dsp:cNvSpPr/>
      </dsp:nvSpPr>
      <dsp:spPr>
        <a:xfrm rot="10800000">
          <a:off x="2473830" y="5808992"/>
          <a:ext cx="8935755" cy="8923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51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Communicable disease data</a:t>
          </a:r>
        </a:p>
      </dsp:txBody>
      <dsp:txXfrm rot="10800000">
        <a:off x="2696925" y="5808992"/>
        <a:ext cx="8712660" cy="892381"/>
      </dsp:txXfrm>
    </dsp:sp>
    <dsp:sp modelId="{A8C6BB3A-B874-41DE-A85A-B82FCD50ED53}">
      <dsp:nvSpPr>
        <dsp:cNvPr id="0" name=""/>
        <dsp:cNvSpPr/>
      </dsp:nvSpPr>
      <dsp:spPr>
        <a:xfrm>
          <a:off x="2027640" y="5808992"/>
          <a:ext cx="892381" cy="892381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69006-7552-48AE-BB2E-F39096F3D70D}">
      <dsp:nvSpPr>
        <dsp:cNvPr id="0" name=""/>
        <dsp:cNvSpPr/>
      </dsp:nvSpPr>
      <dsp:spPr>
        <a:xfrm rot="10800000">
          <a:off x="2473830" y="6967756"/>
          <a:ext cx="8935755" cy="8923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51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Clinical Quality Registers, and clinical trial cohorts</a:t>
          </a:r>
        </a:p>
      </dsp:txBody>
      <dsp:txXfrm rot="10800000">
        <a:off x="2696925" y="6967756"/>
        <a:ext cx="8712660" cy="892381"/>
      </dsp:txXfrm>
    </dsp:sp>
    <dsp:sp modelId="{1A8B8D40-16AC-46F4-BD3C-E90FDDDF5E16}">
      <dsp:nvSpPr>
        <dsp:cNvPr id="0" name=""/>
        <dsp:cNvSpPr/>
      </dsp:nvSpPr>
      <dsp:spPr>
        <a:xfrm>
          <a:off x="2027640" y="6967756"/>
          <a:ext cx="892381" cy="892381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2E2FE-44BC-49E6-8E71-BF35CEA1664D}">
      <dsp:nvSpPr>
        <dsp:cNvPr id="0" name=""/>
        <dsp:cNvSpPr/>
      </dsp:nvSpPr>
      <dsp:spPr>
        <a:xfrm rot="10800000">
          <a:off x="2473830" y="8126520"/>
          <a:ext cx="8935755" cy="8923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515" tIns="118110" rIns="220472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/>
            <a:t>Biobank and genomic sequencing data</a:t>
          </a:r>
        </a:p>
      </dsp:txBody>
      <dsp:txXfrm rot="10800000">
        <a:off x="2696925" y="8126520"/>
        <a:ext cx="8712660" cy="892381"/>
      </dsp:txXfrm>
    </dsp:sp>
    <dsp:sp modelId="{55A7816F-B6D5-4E71-9915-10D12E6391C9}">
      <dsp:nvSpPr>
        <dsp:cNvPr id="0" name=""/>
        <dsp:cNvSpPr/>
      </dsp:nvSpPr>
      <dsp:spPr>
        <a:xfrm>
          <a:off x="2027640" y="8126520"/>
          <a:ext cx="892381" cy="892381"/>
        </a:xfrm>
        <a:prstGeom prst="ellipse">
          <a:avLst/>
        </a:prstGeom>
        <a:blipFill rotWithShape="1">
          <a:blip xmlns:r="http://schemas.openxmlformats.org/officeDocument/2006/relationships" r:embed="rId8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9F86A-81DA-4902-BF3C-BB3CC488ACB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50450-889A-49BF-83C5-D7C85181FA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75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7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D0347B-EC52-4DAD-A76A-D4FD6166D4CA}" type="slidenum">
              <a:rPr kumimoji="0" lang="en-AU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79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198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4177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525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8981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83C5E-141A-4C73-86F4-17B5D9F7E22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8923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AC876-CB44-48CF-75E8-479FFF2BB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F0C7B-164E-655F-3FCC-10A207F89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1AD27B-C88D-8E80-1380-6E09A29AD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2E005-FADD-13D1-775B-B6A8BEB6A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AB663-9C0E-4A54-A638-41F727E6E659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5056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2A51A-740D-4705-8EFC-4F7BBF52EDA7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8126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7490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C9D86-14F8-48C4-8DD7-CFD453048222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3818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6D56A-19E9-5C4F-E713-E37D0B1A2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116ED-45A3-D594-F5DE-BDA90580B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58A8E-E3D4-DAE3-5D79-1452E724E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33693-07A5-2C67-FC1F-110CD71900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AB663-9C0E-4A54-A638-41F727E6E659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4360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3108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422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5D83D-A570-9EC5-8792-D6BFA3386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F9DC4-011D-DF9B-16F0-CFB695F81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2D80F1-E903-FBCD-CF82-0D3B5BD87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B4A58-0CE3-4D8B-FC67-6F88CEA8C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6D515-1311-41DB-BBF9-8AF76F448696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9819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3148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4627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810F0-089B-F88C-3038-8AFE18E3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3DF135-E4A6-D029-06AB-A8AB7CFE7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42AAB8-F7A5-AEC6-6FC0-DA8F2EC7C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1493F-BF16-52AB-371F-2E5FB078E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AB663-9C0E-4A54-A638-41F727E6E659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8398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C9D86-14F8-48C4-8DD7-CFD453048222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8241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83C5E-141A-4C73-86F4-17B5D9F7E22D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0743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E69E5-F76B-18EE-0956-BF388DB7D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943D6-E595-3981-DF1F-9BFBB98A7A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33698-02C4-8E9A-FFEF-AAF3BDF99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7BAC1-9D17-AC7B-D5F6-6EB0D8E22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83C5E-141A-4C73-86F4-17B5D9F7E22D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573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1647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63F15-0F22-FCB2-E3F4-BC1EED15C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986541-E746-DCE0-9B92-00752E1B18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B1CC3-2FF9-9351-28A6-E223346CB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16FE5-9E4D-FA9B-9581-37076CF53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AB663-9C0E-4A54-A638-41F727E6E659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6009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9058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9358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7547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7728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C9D86-14F8-48C4-8DD7-CFD453048222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10381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2545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B5B17-8622-134C-0DA6-6C733DBEB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203AD-6BF9-F49F-2CB4-DEA7B9800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90838-DCFE-4438-EE95-A6C59414B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E1381-6887-D122-8711-1422E71B8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AB663-9C0E-4A54-A638-41F727E6E659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32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AB663-9C0E-4A54-A638-41F727E6E65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5694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8164E-6838-40F0-804C-A120372CD70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752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8164E-6838-40F0-804C-A120372CD70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9495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815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50450-889A-49BF-83C5-D7C85181FA5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5998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3A8B5-6AAD-12F9-90E7-2FC018D7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7AC146-4B0B-F537-FE40-9EEB97FF5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CE824-E199-626D-C4E5-1636B5E1D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400B0-9ECE-1A02-17E1-C862883FD8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AB663-9C0E-4A54-A638-41F727E6E65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721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33.png"/><Relationship Id="rId9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7.pn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40.png"/><Relationship Id="rId9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42.png"/><Relationship Id="rId9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 userDrawn="1"/>
        </p:nvSpPr>
        <p:spPr>
          <a:xfrm>
            <a:off x="-3" y="11"/>
            <a:ext cx="15585336" cy="11308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8144019" y="9849396"/>
            <a:ext cx="1346200" cy="877526"/>
            <a:chOff x="18144019" y="9849396"/>
            <a:chExt cx="1346200" cy="877526"/>
          </a:xfrm>
        </p:grpSpPr>
        <p:sp>
          <p:nvSpPr>
            <p:cNvPr id="32" name="object 3"/>
            <p:cNvSpPr txBox="1"/>
            <p:nvPr userDrawn="1"/>
          </p:nvSpPr>
          <p:spPr>
            <a:xfrm>
              <a:off x="18144019" y="10300202"/>
              <a:ext cx="1346200" cy="426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474345">
                <a:lnSpc>
                  <a:spcPct val="116799"/>
                </a:lnSpc>
                <a:spcBef>
                  <a:spcPts val="100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Stronger</a:t>
              </a:r>
              <a:r>
                <a:rPr sz="750" b="1" spc="-7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evidence,  better</a:t>
              </a:r>
              <a:r>
                <a:rPr sz="750" b="1" spc="-2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decisions,</a:t>
              </a:r>
              <a:endParaRPr sz="750">
                <a:latin typeface="Open Sans Semibold"/>
                <a:cs typeface="Open Sans Semibold"/>
              </a:endParaRPr>
            </a:p>
            <a:p>
              <a:pPr marL="12700">
                <a:lnSpc>
                  <a:spcPct val="100000"/>
                </a:lnSpc>
                <a:spcBef>
                  <a:spcPts val="155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improved health and</a:t>
              </a:r>
              <a:r>
                <a:rPr sz="750" b="1" spc="-55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welfare</a:t>
              </a:r>
              <a:endParaRPr sz="750">
                <a:latin typeface="Open Sans Semibold"/>
                <a:cs typeface="Open Sans Semibold"/>
              </a:endParaRPr>
            </a:p>
          </p:txBody>
        </p:sp>
        <p:sp>
          <p:nvSpPr>
            <p:cNvPr id="33" name="object 4"/>
            <p:cNvSpPr/>
            <p:nvPr userDrawn="1"/>
          </p:nvSpPr>
          <p:spPr>
            <a:xfrm>
              <a:off x="18163038" y="9849407"/>
              <a:ext cx="293235" cy="3596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"/>
            <p:cNvSpPr/>
            <p:nvPr userDrawn="1"/>
          </p:nvSpPr>
          <p:spPr>
            <a:xfrm>
              <a:off x="18509688" y="9849438"/>
              <a:ext cx="248746" cy="3596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6"/>
            <p:cNvSpPr/>
            <p:nvPr userDrawn="1"/>
          </p:nvSpPr>
          <p:spPr>
            <a:xfrm>
              <a:off x="19007977" y="9849511"/>
              <a:ext cx="96813" cy="3596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 userDrawn="1"/>
          </p:nvSpPr>
          <p:spPr>
            <a:xfrm>
              <a:off x="19159973" y="9849396"/>
              <a:ext cx="325507" cy="3596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 userDrawn="1"/>
          </p:nvSpPr>
          <p:spPr>
            <a:xfrm>
              <a:off x="18813636" y="9849480"/>
              <a:ext cx="187386" cy="3596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 userDrawn="1"/>
        </p:nvSpPr>
        <p:spPr>
          <a:xfrm>
            <a:off x="556873" y="590338"/>
            <a:ext cx="2546623" cy="746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0" hasCustomPrompt="1"/>
          </p:nvPr>
        </p:nvSpPr>
        <p:spPr>
          <a:xfrm>
            <a:off x="5327650" y="5045075"/>
            <a:ext cx="91297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  <p:sp>
        <p:nvSpPr>
          <p:cNvPr id="46" name="Text Placeholder 44"/>
          <p:cNvSpPr>
            <a:spLocks noGrp="1"/>
          </p:cNvSpPr>
          <p:nvPr>
            <p:ph type="body" sz="quarter" idx="11" hasCustomPrompt="1"/>
          </p:nvPr>
        </p:nvSpPr>
        <p:spPr>
          <a:xfrm>
            <a:off x="5327650" y="5967837"/>
            <a:ext cx="91297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03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IHW Red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 userDrawn="1"/>
        </p:nvSpPr>
        <p:spPr>
          <a:xfrm>
            <a:off x="461528" y="10195857"/>
            <a:ext cx="1614334" cy="651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17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IHW Red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"/>
          <p:cNvSpPr/>
          <p:nvPr userDrawn="1"/>
        </p:nvSpPr>
        <p:spPr>
          <a:xfrm>
            <a:off x="1970" y="0"/>
            <a:ext cx="20102130" cy="4475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 txBox="1">
            <a:spLocks noGrp="1"/>
          </p:cNvSpPr>
          <p:nvPr>
            <p:ph type="title"/>
          </p:nvPr>
        </p:nvSpPr>
        <p:spPr>
          <a:xfrm>
            <a:off x="2474728" y="458280"/>
            <a:ext cx="1614233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700"/>
              <a:t>Click to edit Master title style</a:t>
            </a:r>
            <a:endParaRPr sz="370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474913" y="2397125"/>
            <a:ext cx="16141700" cy="699135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US"/>
              <a:t>Paragraph 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37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B8760F-4707-6CDC-F48F-9FBA3307A7D3}"/>
              </a:ext>
            </a:extLst>
          </p:cNvPr>
          <p:cNvSpPr/>
          <p:nvPr userDrawn="1"/>
        </p:nvSpPr>
        <p:spPr>
          <a:xfrm>
            <a:off x="1" y="0"/>
            <a:ext cx="8678667" cy="582463"/>
          </a:xfrm>
          <a:prstGeom prst="rect">
            <a:avLst/>
          </a:prstGeom>
          <a:solidFill>
            <a:srgbClr val="01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2008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Poppins" panose="00000500000000000000" pitchFamily="2" charset="0"/>
              </a:rPr>
              <a:t>APS Data and Analytics Expo 2024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48E631-784E-89D5-9F3B-B250BFF45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9" t="33089" r="13457" b="64592"/>
          <a:stretch/>
        </p:blipFill>
        <p:spPr>
          <a:xfrm>
            <a:off x="7558614" y="0"/>
            <a:ext cx="12545486" cy="5824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06A0F4-6222-D806-3E30-A7A15BFADE23}"/>
              </a:ext>
            </a:extLst>
          </p:cNvPr>
          <p:cNvSpPr txBox="1">
            <a:spLocks/>
          </p:cNvSpPr>
          <p:nvPr userDrawn="1"/>
        </p:nvSpPr>
        <p:spPr>
          <a:xfrm>
            <a:off x="593625" y="10389167"/>
            <a:ext cx="13376673" cy="5936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218209" rtl="0" eaLnBrk="1" latinLnBrk="0" hangingPunct="1">
              <a:defRPr sz="900" b="0" kern="1200" cap="all" baseline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+mn-cs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1484">
                <a:solidFill>
                  <a:srgbClr val="150925"/>
                </a:solidFill>
                <a:latin typeface="+mj-lt"/>
              </a:rPr>
              <a:t>OFFICIAL | Leveraging health-related integrated data to enhance data analytics: Impact on community wellbeing | AIHW</a:t>
            </a:r>
            <a:endParaRPr lang="en-AU" sz="1484">
              <a:solidFill>
                <a:prstClr val="white"/>
              </a:solidFill>
              <a:latin typeface="+mj-lt"/>
            </a:endParaRP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93BFA4B-2411-2B49-5DD3-0D090F7C4B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623" y="890500"/>
            <a:ext cx="18847594" cy="2077833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5936" b="1">
                <a:solidFill>
                  <a:srgbClr val="150925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Slide title</a:t>
            </a:r>
            <a:endParaRPr lang="en-AU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8789622-9292-0D47-6703-1B30C18B29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625" y="3858833"/>
            <a:ext cx="18847594" cy="6233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en-AU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3CC68A2-279E-1E3E-6A01-ECBE4A741C03}"/>
              </a:ext>
            </a:extLst>
          </p:cNvPr>
          <p:cNvSpPr txBox="1">
            <a:spLocks/>
          </p:cNvSpPr>
          <p:nvPr userDrawn="1"/>
        </p:nvSpPr>
        <p:spPr>
          <a:xfrm>
            <a:off x="18550781" y="10389167"/>
            <a:ext cx="890438" cy="5936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218209" rtl="0" eaLnBrk="1" latinLnBrk="0" hangingPunct="1">
              <a:defRPr sz="900" b="0" kern="1200" cap="all" baseline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+mn-cs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FE6F94E-35CD-47AB-916E-3A1A0018B5F2}" type="slidenum">
              <a:rPr lang="en-AU" sz="1484" smtClean="0">
                <a:solidFill>
                  <a:schemeClr val="tx1"/>
                </a:solidFill>
                <a:latin typeface="+mj-lt"/>
                <a:ea typeface="Inter" panose="020B0502030000000004" pitchFamily="34" charset="0"/>
              </a:rPr>
              <a:pPr algn="r">
                <a:defRPr/>
              </a:pPr>
              <a:t>‹#›</a:t>
            </a:fld>
            <a:endParaRPr lang="en-AU" sz="1484">
              <a:solidFill>
                <a:schemeClr val="tx1"/>
              </a:solidFill>
              <a:latin typeface="+mj-lt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B8760F-4707-6CDC-F48F-9FBA3307A7D3}"/>
              </a:ext>
            </a:extLst>
          </p:cNvPr>
          <p:cNvSpPr/>
          <p:nvPr userDrawn="1"/>
        </p:nvSpPr>
        <p:spPr>
          <a:xfrm>
            <a:off x="1" y="0"/>
            <a:ext cx="8678667" cy="582463"/>
          </a:xfrm>
          <a:prstGeom prst="rect">
            <a:avLst/>
          </a:prstGeom>
          <a:solidFill>
            <a:srgbClr val="01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20088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Poppins" panose="00000500000000000000" pitchFamily="2" charset="0"/>
              </a:rPr>
              <a:t>APS Data and Analytics Expo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E7D453-BCF6-5D94-DABE-4123EE8BDC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623" y="3858833"/>
            <a:ext cx="8904375" cy="62335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3298"/>
              </a:lnSpc>
              <a:spcBef>
                <a:spcPts val="989"/>
              </a:spcBef>
              <a:spcAft>
                <a:spcPts val="1319"/>
              </a:spcAft>
              <a:buNone/>
              <a:defRPr lang="en-US" sz="3958" b="0" kern="1200" dirty="0" smtClean="0">
                <a:solidFill>
                  <a:schemeClr val="tx1"/>
                </a:solidFill>
                <a:latin typeface="+mn-lt"/>
                <a:ea typeface="Inter" panose="020B0502030000000004" pitchFamily="34" charset="0"/>
                <a:cs typeface="Poppins" panose="00000500000000000000" pitchFamily="2" charset="0"/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</a:lstStyle>
          <a:p>
            <a:pPr lvl="0"/>
            <a:r>
              <a:rPr lang="en-AU" b="0"/>
              <a:t>Slide content</a:t>
            </a:r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48E631-784E-89D5-9F3B-B250BFF45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9" t="33089" r="13457" b="64592"/>
          <a:stretch/>
        </p:blipFill>
        <p:spPr>
          <a:xfrm>
            <a:off x="7558614" y="0"/>
            <a:ext cx="12545486" cy="582463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A69A7C1-C9B4-4115-F91F-560D4269F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36844" y="3858833"/>
            <a:ext cx="8904375" cy="623350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ts val="3298"/>
              </a:lnSpc>
              <a:spcBef>
                <a:spcPts val="989"/>
              </a:spcBef>
              <a:spcAft>
                <a:spcPts val="1319"/>
              </a:spcAft>
              <a:buNone/>
              <a:defRPr lang="en-US" sz="3958" b="0" kern="1200" dirty="0" smtClean="0">
                <a:solidFill>
                  <a:schemeClr val="tx1"/>
                </a:solidFill>
                <a:latin typeface="+mn-lt"/>
                <a:ea typeface="Inter" panose="020B0502030000000004" pitchFamily="34" charset="0"/>
                <a:cs typeface="Poppins" panose="00000500000000000000" pitchFamily="2" charset="0"/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</a:lstStyle>
          <a:p>
            <a:pPr lvl="0"/>
            <a:r>
              <a:rPr lang="en-AU" b="0"/>
              <a:t>Slide content</a:t>
            </a:r>
            <a:endParaRPr lang="en-AU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F3C471D-F714-215A-99D2-7C6A86372488}"/>
              </a:ext>
            </a:extLst>
          </p:cNvPr>
          <p:cNvSpPr txBox="1">
            <a:spLocks/>
          </p:cNvSpPr>
          <p:nvPr userDrawn="1"/>
        </p:nvSpPr>
        <p:spPr>
          <a:xfrm>
            <a:off x="593625" y="10389167"/>
            <a:ext cx="13576689" cy="5936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218209" rtl="0" eaLnBrk="1" latinLnBrk="0" hangingPunct="1">
              <a:defRPr sz="900" b="0" kern="1200" cap="all" baseline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+mn-cs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AU" sz="1484">
                <a:solidFill>
                  <a:srgbClr val="150925"/>
                </a:solidFill>
                <a:latin typeface="+mj-lt"/>
              </a:rPr>
              <a:t>OFFICIAL | Leveraging health-related integrated data to enhance data analytics: Impact on community wellbeing | AIHW</a:t>
            </a:r>
            <a:endParaRPr lang="en-AU" sz="1484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610AA5A-BC14-DBDE-6266-3B048E874A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623" y="890500"/>
            <a:ext cx="18847594" cy="2077833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buNone/>
              <a:defRPr sz="5936" b="1">
                <a:solidFill>
                  <a:srgbClr val="150925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Slide title</a:t>
            </a:r>
            <a:endParaRPr lang="en-AU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56852CDA-F847-6C21-9800-F5C4C4F8803B}"/>
              </a:ext>
            </a:extLst>
          </p:cNvPr>
          <p:cNvSpPr txBox="1">
            <a:spLocks/>
          </p:cNvSpPr>
          <p:nvPr userDrawn="1"/>
        </p:nvSpPr>
        <p:spPr>
          <a:xfrm>
            <a:off x="18550781" y="10389167"/>
            <a:ext cx="890438" cy="5936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1218209" rtl="0" eaLnBrk="1" latinLnBrk="0" hangingPunct="1">
              <a:defRPr sz="900" b="0" kern="1200" cap="all" baseline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+mn-cs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FE6F94E-35CD-47AB-916E-3A1A0018B5F2}" type="slidenum">
              <a:rPr lang="en-AU" sz="1484" smtClean="0">
                <a:solidFill>
                  <a:schemeClr val="tx1"/>
                </a:solidFill>
                <a:latin typeface="+mj-lt"/>
                <a:ea typeface="Inter" panose="020B0502030000000004" pitchFamily="34" charset="0"/>
              </a:rPr>
              <a:pPr algn="r">
                <a:defRPr/>
              </a:pPr>
              <a:t>‹#›</a:t>
            </a:fld>
            <a:endParaRPr lang="en-AU" sz="1484">
              <a:solidFill>
                <a:schemeClr val="tx1"/>
              </a:solidFill>
              <a:latin typeface="+mj-lt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1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 userDrawn="1"/>
        </p:nvSpPr>
        <p:spPr>
          <a:xfrm>
            <a:off x="5" y="0"/>
            <a:ext cx="15585336" cy="1130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8144019" y="9849396"/>
            <a:ext cx="1346200" cy="877526"/>
            <a:chOff x="18144019" y="9849396"/>
            <a:chExt cx="1346200" cy="877526"/>
          </a:xfrm>
        </p:grpSpPr>
        <p:sp>
          <p:nvSpPr>
            <p:cNvPr id="32" name="object 3"/>
            <p:cNvSpPr txBox="1"/>
            <p:nvPr userDrawn="1"/>
          </p:nvSpPr>
          <p:spPr>
            <a:xfrm>
              <a:off x="18144019" y="10300202"/>
              <a:ext cx="1346200" cy="426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474345">
                <a:lnSpc>
                  <a:spcPct val="116799"/>
                </a:lnSpc>
                <a:spcBef>
                  <a:spcPts val="100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Stronger</a:t>
              </a:r>
              <a:r>
                <a:rPr sz="750" b="1" spc="-7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evidence,  better</a:t>
              </a:r>
              <a:r>
                <a:rPr sz="750" b="1" spc="-2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decisions,</a:t>
              </a:r>
              <a:endParaRPr sz="750">
                <a:latin typeface="Open Sans Semibold"/>
                <a:cs typeface="Open Sans Semibold"/>
              </a:endParaRPr>
            </a:p>
            <a:p>
              <a:pPr marL="12700">
                <a:lnSpc>
                  <a:spcPct val="100000"/>
                </a:lnSpc>
                <a:spcBef>
                  <a:spcPts val="155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improved health and</a:t>
              </a:r>
              <a:r>
                <a:rPr sz="750" b="1" spc="-55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welfare</a:t>
              </a:r>
              <a:endParaRPr sz="750">
                <a:latin typeface="Open Sans Semibold"/>
                <a:cs typeface="Open Sans Semibold"/>
              </a:endParaRPr>
            </a:p>
          </p:txBody>
        </p:sp>
        <p:sp>
          <p:nvSpPr>
            <p:cNvPr id="33" name="object 4"/>
            <p:cNvSpPr/>
            <p:nvPr userDrawn="1"/>
          </p:nvSpPr>
          <p:spPr>
            <a:xfrm>
              <a:off x="18163038" y="9849407"/>
              <a:ext cx="293235" cy="3596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"/>
            <p:cNvSpPr/>
            <p:nvPr userDrawn="1"/>
          </p:nvSpPr>
          <p:spPr>
            <a:xfrm>
              <a:off x="18509688" y="9849438"/>
              <a:ext cx="248746" cy="3596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6"/>
            <p:cNvSpPr/>
            <p:nvPr userDrawn="1"/>
          </p:nvSpPr>
          <p:spPr>
            <a:xfrm>
              <a:off x="19007977" y="9849511"/>
              <a:ext cx="96813" cy="3596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 userDrawn="1"/>
          </p:nvSpPr>
          <p:spPr>
            <a:xfrm>
              <a:off x="19159973" y="9849396"/>
              <a:ext cx="325507" cy="3596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 userDrawn="1"/>
          </p:nvSpPr>
          <p:spPr>
            <a:xfrm>
              <a:off x="18813636" y="9849480"/>
              <a:ext cx="187386" cy="3596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 userDrawn="1"/>
        </p:nvSpPr>
        <p:spPr>
          <a:xfrm>
            <a:off x="556873" y="590338"/>
            <a:ext cx="2546623" cy="746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0" hasCustomPrompt="1"/>
          </p:nvPr>
        </p:nvSpPr>
        <p:spPr>
          <a:xfrm>
            <a:off x="5327650" y="5045075"/>
            <a:ext cx="91297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  <p:sp>
        <p:nvSpPr>
          <p:cNvPr id="46" name="Text Placeholder 44"/>
          <p:cNvSpPr>
            <a:spLocks noGrp="1"/>
          </p:cNvSpPr>
          <p:nvPr>
            <p:ph type="body" sz="quarter" idx="11" hasCustomPrompt="1"/>
          </p:nvPr>
        </p:nvSpPr>
        <p:spPr>
          <a:xfrm>
            <a:off x="5327650" y="5967837"/>
            <a:ext cx="91297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28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Blu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/>
          <p:cNvSpPr/>
          <p:nvPr userDrawn="1"/>
        </p:nvSpPr>
        <p:spPr>
          <a:xfrm>
            <a:off x="-2" y="0"/>
            <a:ext cx="20099545" cy="4472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 txBox="1">
            <a:spLocks noGrp="1"/>
          </p:cNvSpPr>
          <p:nvPr>
            <p:ph type="title"/>
          </p:nvPr>
        </p:nvSpPr>
        <p:spPr>
          <a:xfrm>
            <a:off x="2474728" y="458280"/>
            <a:ext cx="1614233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3700"/>
          </a:p>
        </p:txBody>
      </p:sp>
      <p:sp>
        <p:nvSpPr>
          <p:cNvPr id="11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474913" y="2397125"/>
            <a:ext cx="16141700" cy="699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US"/>
              <a:t>Paragraph 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237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Blu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 userDrawn="1"/>
        </p:nvSpPr>
        <p:spPr>
          <a:xfrm>
            <a:off x="6" y="0"/>
            <a:ext cx="9404823" cy="113085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 userDrawn="1"/>
        </p:nvSpPr>
        <p:spPr>
          <a:xfrm>
            <a:off x="461528" y="10195857"/>
            <a:ext cx="1614334" cy="6515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10301019" y="1194195"/>
            <a:ext cx="7966075" cy="8326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19" name="Text Placeholder 44"/>
          <p:cNvSpPr>
            <a:spLocks noGrp="1"/>
          </p:cNvSpPr>
          <p:nvPr>
            <p:ph type="body" sz="quarter" idx="10" hasCustomPrompt="1"/>
          </p:nvPr>
        </p:nvSpPr>
        <p:spPr>
          <a:xfrm>
            <a:off x="1307317" y="3817513"/>
            <a:ext cx="5391934" cy="98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  <p:sp>
        <p:nvSpPr>
          <p:cNvPr id="20" name="Text Placeholder 44"/>
          <p:cNvSpPr>
            <a:spLocks noGrp="1"/>
          </p:cNvSpPr>
          <p:nvPr>
            <p:ph type="body" sz="quarter" idx="11" hasCustomPrompt="1"/>
          </p:nvPr>
        </p:nvSpPr>
        <p:spPr>
          <a:xfrm>
            <a:off x="1307317" y="4740275"/>
            <a:ext cx="5391934" cy="98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9002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Blue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0"/>
          <p:cNvSpPr/>
          <p:nvPr userDrawn="1"/>
        </p:nvSpPr>
        <p:spPr>
          <a:xfrm>
            <a:off x="2632673" y="1057977"/>
            <a:ext cx="7389943" cy="700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/>
          <p:cNvSpPr/>
          <p:nvPr userDrawn="1"/>
        </p:nvSpPr>
        <p:spPr>
          <a:xfrm>
            <a:off x="10783786" y="1057977"/>
            <a:ext cx="7389943" cy="700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668311" y="2171701"/>
            <a:ext cx="738994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3041650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1156938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599" y="2171701"/>
            <a:ext cx="738994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8" name="object 3"/>
          <p:cNvSpPr/>
          <p:nvPr userDrawn="1"/>
        </p:nvSpPr>
        <p:spPr>
          <a:xfrm>
            <a:off x="680" y="0"/>
            <a:ext cx="1942286" cy="44581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843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Blue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11988189" y="0"/>
            <a:ext cx="8115909" cy="1129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 userDrawn="1"/>
        </p:nvSpPr>
        <p:spPr>
          <a:xfrm>
            <a:off x="2632673" y="1057977"/>
            <a:ext cx="8726059" cy="700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/>
          <p:nvPr userDrawn="1"/>
        </p:nvSpPr>
        <p:spPr>
          <a:xfrm>
            <a:off x="680" y="0"/>
            <a:ext cx="1942286" cy="44581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3041650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668311" y="2171701"/>
            <a:ext cx="867468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624050" y="3573428"/>
            <a:ext cx="4648200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Breakout,</a:t>
            </a:r>
            <a:br>
              <a:rPr lang="en-US"/>
            </a:br>
            <a:r>
              <a:rPr lang="en-US"/>
              <a:t>short blurb or quotation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01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 userDrawn="1"/>
        </p:nvSpPr>
        <p:spPr>
          <a:xfrm>
            <a:off x="5" y="5"/>
            <a:ext cx="15585336" cy="1130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8144019" y="9849396"/>
            <a:ext cx="1346200" cy="877526"/>
            <a:chOff x="18144019" y="9849396"/>
            <a:chExt cx="1346200" cy="877526"/>
          </a:xfrm>
        </p:grpSpPr>
        <p:sp>
          <p:nvSpPr>
            <p:cNvPr id="32" name="object 3"/>
            <p:cNvSpPr txBox="1"/>
            <p:nvPr userDrawn="1"/>
          </p:nvSpPr>
          <p:spPr>
            <a:xfrm>
              <a:off x="18144019" y="10300202"/>
              <a:ext cx="1346200" cy="426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474345">
                <a:lnSpc>
                  <a:spcPct val="116799"/>
                </a:lnSpc>
                <a:spcBef>
                  <a:spcPts val="100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Stronger</a:t>
              </a:r>
              <a:r>
                <a:rPr sz="750" b="1" spc="-7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evidence,  better</a:t>
              </a:r>
              <a:r>
                <a:rPr sz="750" b="1" spc="-2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decisions,</a:t>
              </a:r>
              <a:endParaRPr sz="750">
                <a:latin typeface="Open Sans Semibold"/>
                <a:cs typeface="Open Sans Semibold"/>
              </a:endParaRPr>
            </a:p>
            <a:p>
              <a:pPr marL="12700">
                <a:lnSpc>
                  <a:spcPct val="100000"/>
                </a:lnSpc>
                <a:spcBef>
                  <a:spcPts val="155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improved health and</a:t>
              </a:r>
              <a:r>
                <a:rPr sz="750" b="1" spc="-55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welfare</a:t>
              </a:r>
              <a:endParaRPr sz="750">
                <a:latin typeface="Open Sans Semibold"/>
                <a:cs typeface="Open Sans Semibold"/>
              </a:endParaRPr>
            </a:p>
          </p:txBody>
        </p:sp>
        <p:sp>
          <p:nvSpPr>
            <p:cNvPr id="33" name="object 4"/>
            <p:cNvSpPr/>
            <p:nvPr userDrawn="1"/>
          </p:nvSpPr>
          <p:spPr>
            <a:xfrm>
              <a:off x="18163038" y="9849407"/>
              <a:ext cx="293235" cy="3596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"/>
            <p:cNvSpPr/>
            <p:nvPr userDrawn="1"/>
          </p:nvSpPr>
          <p:spPr>
            <a:xfrm>
              <a:off x="18509688" y="9849438"/>
              <a:ext cx="248746" cy="3596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6"/>
            <p:cNvSpPr/>
            <p:nvPr userDrawn="1"/>
          </p:nvSpPr>
          <p:spPr>
            <a:xfrm>
              <a:off x="19007977" y="9849511"/>
              <a:ext cx="96813" cy="3596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7"/>
            <p:cNvSpPr/>
            <p:nvPr userDrawn="1"/>
          </p:nvSpPr>
          <p:spPr>
            <a:xfrm>
              <a:off x="19159973" y="9849396"/>
              <a:ext cx="325507" cy="3596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8"/>
            <p:cNvSpPr/>
            <p:nvPr userDrawn="1"/>
          </p:nvSpPr>
          <p:spPr>
            <a:xfrm>
              <a:off x="18813636" y="9849480"/>
              <a:ext cx="187386" cy="3596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10"/>
          <p:cNvSpPr/>
          <p:nvPr userDrawn="1"/>
        </p:nvSpPr>
        <p:spPr>
          <a:xfrm>
            <a:off x="556873" y="590338"/>
            <a:ext cx="2546623" cy="7464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0" hasCustomPrompt="1"/>
          </p:nvPr>
        </p:nvSpPr>
        <p:spPr>
          <a:xfrm>
            <a:off x="5327650" y="5045075"/>
            <a:ext cx="91297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  <p:sp>
        <p:nvSpPr>
          <p:cNvPr id="46" name="Text Placeholder 44"/>
          <p:cNvSpPr>
            <a:spLocks noGrp="1"/>
          </p:cNvSpPr>
          <p:nvPr>
            <p:ph type="body" sz="quarter" idx="11" hasCustomPrompt="1"/>
          </p:nvPr>
        </p:nvSpPr>
        <p:spPr>
          <a:xfrm>
            <a:off x="5327650" y="5967837"/>
            <a:ext cx="91297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13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Purpl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 userDrawn="1"/>
        </p:nvSpPr>
        <p:spPr>
          <a:xfrm>
            <a:off x="0" y="1"/>
            <a:ext cx="20104100" cy="4478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 txBox="1">
            <a:spLocks noGrp="1"/>
          </p:cNvSpPr>
          <p:nvPr>
            <p:ph type="title"/>
          </p:nvPr>
        </p:nvSpPr>
        <p:spPr>
          <a:xfrm>
            <a:off x="2474728" y="458280"/>
            <a:ext cx="1614233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3700"/>
          </a:p>
        </p:txBody>
      </p:sp>
      <p:sp>
        <p:nvSpPr>
          <p:cNvPr id="11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474913" y="2397125"/>
            <a:ext cx="16141700" cy="699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US"/>
              <a:t>Paragraph 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307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Green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/>
          <p:nvPr userDrawn="1"/>
        </p:nvSpPr>
        <p:spPr>
          <a:xfrm>
            <a:off x="0" y="0"/>
            <a:ext cx="20099546" cy="4472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7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 txBox="1">
            <a:spLocks noGrp="1"/>
          </p:cNvSpPr>
          <p:nvPr>
            <p:ph type="title"/>
          </p:nvPr>
        </p:nvSpPr>
        <p:spPr>
          <a:xfrm>
            <a:off x="2474728" y="458280"/>
            <a:ext cx="16142330" cy="591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3700"/>
          </a:p>
        </p:txBody>
      </p:sp>
      <p:sp>
        <p:nvSpPr>
          <p:cNvPr id="11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474913" y="2397125"/>
            <a:ext cx="16141700" cy="699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US"/>
              <a:t>Paragraph 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1022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Green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 userDrawn="1"/>
        </p:nvSpPr>
        <p:spPr>
          <a:xfrm>
            <a:off x="2" y="0"/>
            <a:ext cx="9404844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 userDrawn="1"/>
        </p:nvSpPr>
        <p:spPr>
          <a:xfrm>
            <a:off x="461528" y="10195857"/>
            <a:ext cx="1614334" cy="6515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10301019" y="1194195"/>
            <a:ext cx="7966075" cy="8326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19" name="Text Placeholder 44"/>
          <p:cNvSpPr>
            <a:spLocks noGrp="1"/>
          </p:cNvSpPr>
          <p:nvPr>
            <p:ph type="body" sz="quarter" idx="10" hasCustomPrompt="1"/>
          </p:nvPr>
        </p:nvSpPr>
        <p:spPr>
          <a:xfrm>
            <a:off x="1307317" y="3817513"/>
            <a:ext cx="5391934" cy="98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  <p:sp>
        <p:nvSpPr>
          <p:cNvPr id="20" name="Text Placeholder 44"/>
          <p:cNvSpPr>
            <a:spLocks noGrp="1"/>
          </p:cNvSpPr>
          <p:nvPr>
            <p:ph type="body" sz="quarter" idx="11" hasCustomPrompt="1"/>
          </p:nvPr>
        </p:nvSpPr>
        <p:spPr>
          <a:xfrm>
            <a:off x="1307317" y="4740275"/>
            <a:ext cx="5391934" cy="98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1339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Green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 userDrawn="1"/>
        </p:nvSpPr>
        <p:spPr>
          <a:xfrm>
            <a:off x="2632673" y="1057977"/>
            <a:ext cx="7389942" cy="700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3"/>
          <p:cNvSpPr/>
          <p:nvPr userDrawn="1"/>
        </p:nvSpPr>
        <p:spPr>
          <a:xfrm>
            <a:off x="10783785" y="1057977"/>
            <a:ext cx="7389944" cy="700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668311" y="2171701"/>
            <a:ext cx="738994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3041650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1156938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599" y="2171701"/>
            <a:ext cx="738994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8" name="object 3"/>
          <p:cNvSpPr/>
          <p:nvPr userDrawn="1"/>
        </p:nvSpPr>
        <p:spPr>
          <a:xfrm>
            <a:off x="680" y="0"/>
            <a:ext cx="1942286" cy="44581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410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Green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/>
          <p:cNvSpPr/>
          <p:nvPr userDrawn="1"/>
        </p:nvSpPr>
        <p:spPr>
          <a:xfrm>
            <a:off x="11988100" y="1"/>
            <a:ext cx="8116003" cy="1129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/>
          <p:cNvSpPr/>
          <p:nvPr userDrawn="1"/>
        </p:nvSpPr>
        <p:spPr>
          <a:xfrm>
            <a:off x="2632673" y="1057977"/>
            <a:ext cx="8726059" cy="700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/>
          <p:nvPr userDrawn="1"/>
        </p:nvSpPr>
        <p:spPr>
          <a:xfrm>
            <a:off x="680" y="0"/>
            <a:ext cx="1942286" cy="44581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3041650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668311" y="2171701"/>
            <a:ext cx="867468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624050" y="3573428"/>
            <a:ext cx="4648200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Breakout,</a:t>
            </a:r>
            <a:br>
              <a:rPr lang="en-US"/>
            </a:br>
            <a:r>
              <a:rPr lang="en-US"/>
              <a:t>short blurb or quotation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7653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3010591"/>
            <a:ext cx="17905214" cy="717567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A0DB72-1449-E6F6-EE46-424B23371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52AD439-8FA8-4015-4439-D257E00F6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42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3010591"/>
            <a:ext cx="8785650" cy="717567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882246-0F95-21B2-C896-CE257DD1918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501721" y="3010591"/>
            <a:ext cx="8785650" cy="717567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1929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4109712"/>
            <a:ext cx="8785650" cy="607655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882246-0F95-21B2-C896-CE257DD1918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10501721" y="4109712"/>
            <a:ext cx="8785650" cy="607655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7FE161-6302-864B-8A81-493AD4840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2157" y="2969121"/>
            <a:ext cx="8785650" cy="1127967"/>
          </a:xfrm>
        </p:spPr>
        <p:txBody>
          <a:bodyPr anchor="ctr"/>
          <a:lstStyle>
            <a:lvl1pPr marL="0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1pPr>
            <a:lvl2pPr marL="753923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2pPr>
            <a:lvl3pPr marL="1507846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3pPr>
            <a:lvl4pPr marL="2261768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4pPr>
            <a:lvl5pPr marL="3015691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2DA1972-6F57-420E-09A9-630447F8EA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95523" y="2969121"/>
            <a:ext cx="8785650" cy="1127967"/>
          </a:xfrm>
        </p:spPr>
        <p:txBody>
          <a:bodyPr anchor="ctr"/>
          <a:lstStyle>
            <a:lvl1pPr marL="0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1pPr>
            <a:lvl2pPr marL="753923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2pPr>
            <a:lvl3pPr marL="1507846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3pPr>
            <a:lvl4pPr marL="2261768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4pPr>
            <a:lvl5pPr marL="3015691" indent="0">
              <a:buNone/>
              <a:defRPr sz="3298">
                <a:solidFill>
                  <a:schemeClr val="accent3">
                    <a:lumMod val="75000"/>
                  </a:schemeClr>
                </a:solidFill>
                <a:latin typeface="Montserrat SemiBold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657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1946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8784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957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Purple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 userDrawn="1"/>
        </p:nvSpPr>
        <p:spPr>
          <a:xfrm>
            <a:off x="0" y="0"/>
            <a:ext cx="9404823" cy="11308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 userDrawn="1"/>
        </p:nvSpPr>
        <p:spPr>
          <a:xfrm>
            <a:off x="461528" y="10195857"/>
            <a:ext cx="1614334" cy="6515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10301019" y="1194195"/>
            <a:ext cx="7966075" cy="8326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19" name="Text Placeholder 44"/>
          <p:cNvSpPr>
            <a:spLocks noGrp="1"/>
          </p:cNvSpPr>
          <p:nvPr>
            <p:ph type="body" sz="quarter" idx="10" hasCustomPrompt="1"/>
          </p:nvPr>
        </p:nvSpPr>
        <p:spPr>
          <a:xfrm>
            <a:off x="1307317" y="3817513"/>
            <a:ext cx="5391934" cy="98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  <p:sp>
        <p:nvSpPr>
          <p:cNvPr id="20" name="Text Placeholder 44"/>
          <p:cNvSpPr>
            <a:spLocks noGrp="1"/>
          </p:cNvSpPr>
          <p:nvPr>
            <p:ph type="body" sz="quarter" idx="11" hasCustomPrompt="1"/>
          </p:nvPr>
        </p:nvSpPr>
        <p:spPr>
          <a:xfrm>
            <a:off x="1307317" y="4740275"/>
            <a:ext cx="5391934" cy="983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5450" b="1">
                <a:solidFill>
                  <a:schemeClr val="bg1"/>
                </a:solidFill>
              </a:defRPr>
            </a:lvl2pPr>
            <a:lvl3pPr>
              <a:defRPr sz="5450" b="1">
                <a:solidFill>
                  <a:schemeClr val="bg1"/>
                </a:solidFill>
              </a:defRPr>
            </a:lvl3pPr>
            <a:lvl4pPr>
              <a:defRPr sz="5450" b="1">
                <a:solidFill>
                  <a:schemeClr val="bg1"/>
                </a:solidFill>
              </a:defRPr>
            </a:lvl4pPr>
            <a:lvl5pPr>
              <a:defRPr sz="54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Heading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295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389" y="4286050"/>
            <a:ext cx="8313331" cy="57287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F32CC9-7194-50D6-E0CD-0A1666ECFD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718515" y="4286050"/>
            <a:ext cx="8313331" cy="57287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8CB714-BCCD-A55C-C9C4-DD7A6270815E}"/>
              </a:ext>
            </a:extLst>
          </p:cNvPr>
          <p:cNvSpPr/>
          <p:nvPr userDrawn="1"/>
        </p:nvSpPr>
        <p:spPr>
          <a:xfrm>
            <a:off x="1382157" y="3010591"/>
            <a:ext cx="8717311" cy="7175679"/>
          </a:xfrm>
          <a:prstGeom prst="roundRect">
            <a:avLst>
              <a:gd name="adj" fmla="val 4128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806E10-BD63-B3BB-2D1F-A404B44F0E55}"/>
              </a:ext>
            </a:extLst>
          </p:cNvPr>
          <p:cNvSpPr/>
          <p:nvPr userDrawn="1"/>
        </p:nvSpPr>
        <p:spPr>
          <a:xfrm>
            <a:off x="10570059" y="3010591"/>
            <a:ext cx="8717311" cy="7175679"/>
          </a:xfrm>
          <a:prstGeom prst="roundRect">
            <a:avLst>
              <a:gd name="adj" fmla="val 4524"/>
            </a:avLst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7878BFB5-C147-79C4-68F7-644710035755}"/>
              </a:ext>
            </a:extLst>
          </p:cNvPr>
          <p:cNvSpPr/>
          <p:nvPr userDrawn="1"/>
        </p:nvSpPr>
        <p:spPr>
          <a:xfrm>
            <a:off x="1367933" y="3010591"/>
            <a:ext cx="8717311" cy="1127967"/>
          </a:xfrm>
          <a:prstGeom prst="round2SameRect">
            <a:avLst>
              <a:gd name="adj1" fmla="val 25566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2000F290-01C2-0553-2509-47AE51A034DC}"/>
              </a:ext>
            </a:extLst>
          </p:cNvPr>
          <p:cNvSpPr/>
          <p:nvPr userDrawn="1"/>
        </p:nvSpPr>
        <p:spPr>
          <a:xfrm>
            <a:off x="10570060" y="3010591"/>
            <a:ext cx="8717311" cy="1127967"/>
          </a:xfrm>
          <a:prstGeom prst="round2SameRect">
            <a:avLst>
              <a:gd name="adj1" fmla="val 23210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681B45-9AB2-D1B3-00E6-EE341585809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516389" y="3158082"/>
            <a:ext cx="8313331" cy="853536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26B6728-804E-622C-DDAB-2B56169EF04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718515" y="3158082"/>
            <a:ext cx="8313331" cy="853536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638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 No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387" y="3129633"/>
            <a:ext cx="8429475" cy="68865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F32CC9-7194-50D6-E0CD-0A1666ECFD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718513" y="3129633"/>
            <a:ext cx="8429475" cy="68865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8CB714-BCCD-A55C-C9C4-DD7A6270815E}"/>
              </a:ext>
            </a:extLst>
          </p:cNvPr>
          <p:cNvSpPr/>
          <p:nvPr userDrawn="1"/>
        </p:nvSpPr>
        <p:spPr>
          <a:xfrm>
            <a:off x="1382157" y="3010591"/>
            <a:ext cx="8717311" cy="7175679"/>
          </a:xfrm>
          <a:prstGeom prst="roundRect">
            <a:avLst>
              <a:gd name="adj" fmla="val 4128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806E10-BD63-B3BB-2D1F-A404B44F0E55}"/>
              </a:ext>
            </a:extLst>
          </p:cNvPr>
          <p:cNvSpPr/>
          <p:nvPr userDrawn="1"/>
        </p:nvSpPr>
        <p:spPr>
          <a:xfrm>
            <a:off x="10570059" y="3010591"/>
            <a:ext cx="8717311" cy="7175679"/>
          </a:xfrm>
          <a:prstGeom prst="roundRect">
            <a:avLst>
              <a:gd name="adj" fmla="val 4524"/>
            </a:avLst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</p:spTree>
    <p:extLst>
      <p:ext uri="{BB962C8B-B14F-4D97-AF65-F5344CB8AC3E}">
        <p14:creationId xmlns:p14="http://schemas.microsoft.com/office/powerpoint/2010/main" val="3945600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Textbox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390" y="4286050"/>
            <a:ext cx="5396767" cy="57287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0B4AB6-F8B1-CF96-0FE3-D60ABD7037F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632967" y="4286050"/>
            <a:ext cx="5396767" cy="57287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F32CC9-7194-50D6-E0CD-0A1666ECFD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749544" y="4286050"/>
            <a:ext cx="5396767" cy="572877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8CB714-BCCD-A55C-C9C4-DD7A6270815E}"/>
              </a:ext>
            </a:extLst>
          </p:cNvPr>
          <p:cNvSpPr/>
          <p:nvPr userDrawn="1"/>
        </p:nvSpPr>
        <p:spPr>
          <a:xfrm>
            <a:off x="1382158" y="3010591"/>
            <a:ext cx="5659019" cy="7175679"/>
          </a:xfrm>
          <a:prstGeom prst="roundRect">
            <a:avLst>
              <a:gd name="adj" fmla="val 611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AE3F0F-F06D-A523-BBF4-59AA781835EA}"/>
              </a:ext>
            </a:extLst>
          </p:cNvPr>
          <p:cNvSpPr/>
          <p:nvPr userDrawn="1"/>
        </p:nvSpPr>
        <p:spPr>
          <a:xfrm>
            <a:off x="7484511" y="3010591"/>
            <a:ext cx="5659019" cy="7175679"/>
          </a:xfrm>
          <a:prstGeom prst="roundRect">
            <a:avLst>
              <a:gd name="adj" fmla="val 6110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806E10-BD63-B3BB-2D1F-A404B44F0E55}"/>
              </a:ext>
            </a:extLst>
          </p:cNvPr>
          <p:cNvSpPr/>
          <p:nvPr userDrawn="1"/>
        </p:nvSpPr>
        <p:spPr>
          <a:xfrm>
            <a:off x="13601087" y="3010591"/>
            <a:ext cx="5659019" cy="7175679"/>
          </a:xfrm>
          <a:prstGeom prst="roundRect">
            <a:avLst>
              <a:gd name="adj" fmla="val 6110"/>
            </a:avLst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7878BFB5-C147-79C4-68F7-644710035755}"/>
              </a:ext>
            </a:extLst>
          </p:cNvPr>
          <p:cNvSpPr/>
          <p:nvPr userDrawn="1"/>
        </p:nvSpPr>
        <p:spPr>
          <a:xfrm>
            <a:off x="1367934" y="3010591"/>
            <a:ext cx="5659019" cy="1127967"/>
          </a:xfrm>
          <a:prstGeom prst="round2SameRect">
            <a:avLst>
              <a:gd name="adj1" fmla="val 26827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80CF14BC-4D40-DAE4-EE41-CAC878D97D6E}"/>
              </a:ext>
            </a:extLst>
          </p:cNvPr>
          <p:cNvSpPr/>
          <p:nvPr userDrawn="1"/>
        </p:nvSpPr>
        <p:spPr>
          <a:xfrm>
            <a:off x="7484512" y="3010591"/>
            <a:ext cx="5673244" cy="1127967"/>
          </a:xfrm>
          <a:prstGeom prst="round2SameRect">
            <a:avLst>
              <a:gd name="adj1" fmla="val 32289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2000F290-01C2-0553-2509-47AE51A034DC}"/>
              </a:ext>
            </a:extLst>
          </p:cNvPr>
          <p:cNvSpPr/>
          <p:nvPr userDrawn="1"/>
        </p:nvSpPr>
        <p:spPr>
          <a:xfrm>
            <a:off x="13601089" y="3010591"/>
            <a:ext cx="5659019" cy="1127967"/>
          </a:xfrm>
          <a:prstGeom prst="round2SameRect">
            <a:avLst>
              <a:gd name="adj1" fmla="val 29516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681B45-9AB2-D1B3-00E6-EE341585809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516390" y="3158082"/>
            <a:ext cx="5396767" cy="853536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1B874F1-0133-8463-307E-F3992DDBFF2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632967" y="3158082"/>
            <a:ext cx="5396767" cy="853536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26B6728-804E-622C-DDAB-2B56169EF04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3749544" y="3158082"/>
            <a:ext cx="5396767" cy="853536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424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boxes No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390" y="3143858"/>
            <a:ext cx="5396767" cy="687096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0B4AB6-F8B1-CF96-0FE3-D60ABD7037F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632967" y="3143858"/>
            <a:ext cx="5396767" cy="687096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F32CC9-7194-50D6-E0CD-0A1666ECFD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749544" y="3143858"/>
            <a:ext cx="5396767" cy="687096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8CB714-BCCD-A55C-C9C4-DD7A6270815E}"/>
              </a:ext>
            </a:extLst>
          </p:cNvPr>
          <p:cNvSpPr/>
          <p:nvPr userDrawn="1"/>
        </p:nvSpPr>
        <p:spPr>
          <a:xfrm>
            <a:off x="1382158" y="3010591"/>
            <a:ext cx="5659019" cy="7175679"/>
          </a:xfrm>
          <a:prstGeom prst="roundRect">
            <a:avLst>
              <a:gd name="adj" fmla="val 611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AE3F0F-F06D-A523-BBF4-59AA781835EA}"/>
              </a:ext>
            </a:extLst>
          </p:cNvPr>
          <p:cNvSpPr/>
          <p:nvPr userDrawn="1"/>
        </p:nvSpPr>
        <p:spPr>
          <a:xfrm>
            <a:off x="7484511" y="3010591"/>
            <a:ext cx="5659019" cy="7175679"/>
          </a:xfrm>
          <a:prstGeom prst="roundRect">
            <a:avLst>
              <a:gd name="adj" fmla="val 6110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806E10-BD63-B3BB-2D1F-A404B44F0E55}"/>
              </a:ext>
            </a:extLst>
          </p:cNvPr>
          <p:cNvSpPr/>
          <p:nvPr userDrawn="1"/>
        </p:nvSpPr>
        <p:spPr>
          <a:xfrm>
            <a:off x="13601087" y="3010591"/>
            <a:ext cx="5659019" cy="7175679"/>
          </a:xfrm>
          <a:prstGeom prst="roundRect">
            <a:avLst>
              <a:gd name="adj" fmla="val 6110"/>
            </a:avLst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</p:spTree>
    <p:extLst>
      <p:ext uri="{BB962C8B-B14F-4D97-AF65-F5344CB8AC3E}">
        <p14:creationId xmlns:p14="http://schemas.microsoft.com/office/powerpoint/2010/main" val="2052135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box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387" y="3685043"/>
            <a:ext cx="8370113" cy="26121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F32CC9-7194-50D6-E0CD-0A1666ECFD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718513" y="3685043"/>
            <a:ext cx="8370113" cy="26121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8CB714-BCCD-A55C-C9C4-DD7A6270815E}"/>
              </a:ext>
            </a:extLst>
          </p:cNvPr>
          <p:cNvSpPr/>
          <p:nvPr userDrawn="1"/>
        </p:nvSpPr>
        <p:spPr>
          <a:xfrm>
            <a:off x="1382157" y="3010592"/>
            <a:ext cx="8717311" cy="3428646"/>
          </a:xfrm>
          <a:prstGeom prst="roundRect">
            <a:avLst>
              <a:gd name="adj" fmla="val 4128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806E10-BD63-B3BB-2D1F-A404B44F0E55}"/>
              </a:ext>
            </a:extLst>
          </p:cNvPr>
          <p:cNvSpPr/>
          <p:nvPr userDrawn="1"/>
        </p:nvSpPr>
        <p:spPr>
          <a:xfrm>
            <a:off x="10570059" y="3010592"/>
            <a:ext cx="8717311" cy="3428646"/>
          </a:xfrm>
          <a:prstGeom prst="roundRect">
            <a:avLst>
              <a:gd name="adj" fmla="val 4524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7878BFB5-C147-79C4-68F7-644710035755}"/>
              </a:ext>
            </a:extLst>
          </p:cNvPr>
          <p:cNvSpPr/>
          <p:nvPr userDrawn="1"/>
        </p:nvSpPr>
        <p:spPr>
          <a:xfrm>
            <a:off x="1367933" y="3010592"/>
            <a:ext cx="8717311" cy="602118"/>
          </a:xfrm>
          <a:prstGeom prst="round2SameRect">
            <a:avLst>
              <a:gd name="adj1" fmla="val 25566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2000F290-01C2-0553-2509-47AE51A034DC}"/>
              </a:ext>
            </a:extLst>
          </p:cNvPr>
          <p:cNvSpPr/>
          <p:nvPr userDrawn="1"/>
        </p:nvSpPr>
        <p:spPr>
          <a:xfrm>
            <a:off x="10570060" y="3010592"/>
            <a:ext cx="8717311" cy="602118"/>
          </a:xfrm>
          <a:prstGeom prst="round2SameRect">
            <a:avLst>
              <a:gd name="adj1" fmla="val 2321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7681B45-9AB2-D1B3-00E6-EE341585809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516387" y="3101182"/>
            <a:ext cx="8370113" cy="472722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26B6728-804E-622C-DDAB-2B56169EF04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0718513" y="3101182"/>
            <a:ext cx="8370113" cy="472722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4696671-0248-31E1-4EAE-07D29B6346F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516387" y="7397923"/>
            <a:ext cx="8370113" cy="26121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14C4762-3602-C49A-5115-4642E6D1C20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0718513" y="7397923"/>
            <a:ext cx="8370113" cy="26121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193CAB-CCE5-F491-0C39-B483A419AE12}"/>
              </a:ext>
            </a:extLst>
          </p:cNvPr>
          <p:cNvSpPr/>
          <p:nvPr userDrawn="1"/>
        </p:nvSpPr>
        <p:spPr>
          <a:xfrm>
            <a:off x="1382157" y="6723473"/>
            <a:ext cx="8717311" cy="3428646"/>
          </a:xfrm>
          <a:prstGeom prst="roundRect">
            <a:avLst>
              <a:gd name="adj" fmla="val 4128"/>
            </a:avLst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D6C86C8-E167-E3B1-894F-931A4373D888}"/>
              </a:ext>
            </a:extLst>
          </p:cNvPr>
          <p:cNvSpPr/>
          <p:nvPr userDrawn="1"/>
        </p:nvSpPr>
        <p:spPr>
          <a:xfrm>
            <a:off x="10570059" y="6723473"/>
            <a:ext cx="8717311" cy="3428646"/>
          </a:xfrm>
          <a:prstGeom prst="roundRect">
            <a:avLst>
              <a:gd name="adj" fmla="val 4524"/>
            </a:avLst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18222CD1-F6D0-6DF4-5BD6-655E28D14138}"/>
              </a:ext>
            </a:extLst>
          </p:cNvPr>
          <p:cNvSpPr/>
          <p:nvPr userDrawn="1"/>
        </p:nvSpPr>
        <p:spPr>
          <a:xfrm>
            <a:off x="1367933" y="6723472"/>
            <a:ext cx="8717311" cy="602118"/>
          </a:xfrm>
          <a:prstGeom prst="round2SameRect">
            <a:avLst>
              <a:gd name="adj1" fmla="val 25566"/>
              <a:gd name="adj2" fmla="val 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26" name="Rectangle: Top Corners Rounded 25">
            <a:extLst>
              <a:ext uri="{FF2B5EF4-FFF2-40B4-BE49-F238E27FC236}">
                <a16:creationId xmlns:a16="http://schemas.microsoft.com/office/drawing/2014/main" id="{48F0EBA6-B0E6-9E3C-48A8-1AC2C5B5C246}"/>
              </a:ext>
            </a:extLst>
          </p:cNvPr>
          <p:cNvSpPr/>
          <p:nvPr userDrawn="1"/>
        </p:nvSpPr>
        <p:spPr>
          <a:xfrm>
            <a:off x="10570060" y="6723472"/>
            <a:ext cx="8717311" cy="602118"/>
          </a:xfrm>
          <a:prstGeom prst="round2SameRect">
            <a:avLst>
              <a:gd name="adj1" fmla="val 2321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D57C7FC-A7AE-4B8E-FF25-C5A5B3912F08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1516387" y="6814062"/>
            <a:ext cx="8370113" cy="472722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C1EC8C1-1006-69B1-6E2E-B6E7DAC8435D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0718513" y="6814062"/>
            <a:ext cx="8370113" cy="472722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81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boxes No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DF39-530E-B369-9DB2-AC2E81F7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2466125" cy="2185952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2C592-03B1-1779-8B86-B4415430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387" y="3129633"/>
            <a:ext cx="8429475" cy="316754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1B89D8-0082-E982-7598-085190B5D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83380" y="809843"/>
            <a:ext cx="3403991" cy="1295640"/>
          </a:xfrm>
          <a:prstGeom prst="rect">
            <a:avLst/>
          </a:prstGeom>
        </p:spPr>
      </p:pic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B2039FB4-BD0F-04BB-CC25-FDBDBE4032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763948" y="10322972"/>
            <a:ext cx="4523423" cy="602118"/>
          </a:xfrm>
        </p:spPr>
        <p:txBody>
          <a:bodyPr>
            <a:noAutofit/>
          </a:bodyPr>
          <a:lstStyle>
            <a:lvl1pPr>
              <a:defRPr sz="1979">
                <a:solidFill>
                  <a:schemeClr val="tx2"/>
                </a:solidFill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F32CC9-7194-50D6-E0CD-0A1666ECFD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718513" y="3129633"/>
            <a:ext cx="8429475" cy="316754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8CB714-BCCD-A55C-C9C4-DD7A6270815E}"/>
              </a:ext>
            </a:extLst>
          </p:cNvPr>
          <p:cNvSpPr/>
          <p:nvPr userDrawn="1"/>
        </p:nvSpPr>
        <p:spPr>
          <a:xfrm>
            <a:off x="1382157" y="3010592"/>
            <a:ext cx="8717311" cy="3428646"/>
          </a:xfrm>
          <a:prstGeom prst="roundRect">
            <a:avLst>
              <a:gd name="adj" fmla="val 4128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806E10-BD63-B3BB-2D1F-A404B44F0E55}"/>
              </a:ext>
            </a:extLst>
          </p:cNvPr>
          <p:cNvSpPr/>
          <p:nvPr userDrawn="1"/>
        </p:nvSpPr>
        <p:spPr>
          <a:xfrm>
            <a:off x="10570059" y="3010592"/>
            <a:ext cx="8717311" cy="3428646"/>
          </a:xfrm>
          <a:prstGeom prst="roundRect">
            <a:avLst>
              <a:gd name="adj" fmla="val 4524"/>
            </a:avLst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4696671-0248-31E1-4EAE-07D29B6346F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516387" y="6842514"/>
            <a:ext cx="8429475" cy="316754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14C4762-3602-C49A-5115-4642E6D1C20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0718513" y="6842514"/>
            <a:ext cx="8429475" cy="316754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193CAB-CCE5-F491-0C39-B483A419AE12}"/>
              </a:ext>
            </a:extLst>
          </p:cNvPr>
          <p:cNvSpPr/>
          <p:nvPr userDrawn="1"/>
        </p:nvSpPr>
        <p:spPr>
          <a:xfrm>
            <a:off x="1382157" y="6723473"/>
            <a:ext cx="8717311" cy="3428646"/>
          </a:xfrm>
          <a:prstGeom prst="roundRect">
            <a:avLst>
              <a:gd name="adj" fmla="val 4128"/>
            </a:avLst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D6C86C8-E167-E3B1-894F-931A4373D888}"/>
              </a:ext>
            </a:extLst>
          </p:cNvPr>
          <p:cNvSpPr/>
          <p:nvPr userDrawn="1"/>
        </p:nvSpPr>
        <p:spPr>
          <a:xfrm>
            <a:off x="10570059" y="6723473"/>
            <a:ext cx="8717311" cy="3428646"/>
          </a:xfrm>
          <a:prstGeom prst="roundRect">
            <a:avLst>
              <a:gd name="adj" fmla="val 4524"/>
            </a:avLst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</p:spTree>
    <p:extLst>
      <p:ext uri="{BB962C8B-B14F-4D97-AF65-F5344CB8AC3E}">
        <p14:creationId xmlns:p14="http://schemas.microsoft.com/office/powerpoint/2010/main" val="946677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239014-73C1-324C-87BA-2333A51E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083" y="337124"/>
            <a:ext cx="16590821" cy="1169830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CBF14A-8959-439C-B499-61C44200B2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1401232-61CC-F744-B74D-BF4885D636F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0D34C9-D741-4BC1-AFA0-AC64477F57EA}"/>
              </a:ext>
            </a:extLst>
          </p:cNvPr>
          <p:cNvCxnSpPr/>
          <p:nvPr userDrawn="1"/>
        </p:nvCxnSpPr>
        <p:spPr>
          <a:xfrm>
            <a:off x="1146563" y="10219617"/>
            <a:ext cx="17807254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C6D2A1C-6657-4284-8FA5-FFDE3174894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8813" y="1685438"/>
            <a:ext cx="17807254" cy="5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1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Purple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/>
          <p:cNvSpPr/>
          <p:nvPr userDrawn="1"/>
        </p:nvSpPr>
        <p:spPr>
          <a:xfrm>
            <a:off x="2632673" y="1057977"/>
            <a:ext cx="7389932" cy="700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/>
          <p:cNvSpPr/>
          <p:nvPr userDrawn="1"/>
        </p:nvSpPr>
        <p:spPr>
          <a:xfrm>
            <a:off x="10783786" y="1057977"/>
            <a:ext cx="7389943" cy="700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668311" y="2171701"/>
            <a:ext cx="738994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3041650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6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1156938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10783599" y="2171701"/>
            <a:ext cx="738994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8" name="object 3"/>
          <p:cNvSpPr/>
          <p:nvPr userDrawn="1"/>
        </p:nvSpPr>
        <p:spPr>
          <a:xfrm>
            <a:off x="680" y="0"/>
            <a:ext cx="1942286" cy="44581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8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69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IHW Purple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 userDrawn="1"/>
        </p:nvSpPr>
        <p:spPr>
          <a:xfrm>
            <a:off x="11816994" y="12405"/>
            <a:ext cx="8287096" cy="11296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 userDrawn="1"/>
        </p:nvSpPr>
        <p:spPr>
          <a:xfrm>
            <a:off x="2632673" y="1057977"/>
            <a:ext cx="8726059" cy="700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 userDrawn="1"/>
        </p:nvSpPr>
        <p:spPr>
          <a:xfrm>
            <a:off x="607258" y="10341517"/>
            <a:ext cx="293234" cy="359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 userDrawn="1"/>
        </p:nvSpPr>
        <p:spPr>
          <a:xfrm>
            <a:off x="953897" y="10341549"/>
            <a:ext cx="248746" cy="3596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 userDrawn="1"/>
        </p:nvSpPr>
        <p:spPr>
          <a:xfrm>
            <a:off x="1452175" y="10341622"/>
            <a:ext cx="96824" cy="3596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 userDrawn="1"/>
        </p:nvSpPr>
        <p:spPr>
          <a:xfrm>
            <a:off x="1257846" y="10341591"/>
            <a:ext cx="187397" cy="3596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"/>
          <p:cNvSpPr/>
          <p:nvPr userDrawn="1"/>
        </p:nvSpPr>
        <p:spPr>
          <a:xfrm>
            <a:off x="680" y="0"/>
            <a:ext cx="1942286" cy="44581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3041650" y="1190625"/>
            <a:ext cx="6781800" cy="428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668311" y="2171701"/>
            <a:ext cx="8674683" cy="745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Paragraph body text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4624050" y="3573428"/>
            <a:ext cx="4648200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Breakout,</a:t>
            </a:r>
            <a:br>
              <a:rPr lang="en-US"/>
            </a:br>
            <a:r>
              <a:rPr lang="en-US"/>
              <a:t>short blurb or quotation text</a:t>
            </a: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76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E50D-3D0C-4957-DA77-9C61E6B13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B0325-7DD4-2917-7797-C178791D4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97DB9-F4C6-73C0-CB5E-0159020C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BBA5-EA59-4EFA-9BA4-E8DEAD24538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184EE-E49F-6F80-010A-E6FF46E4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8E9BD-F710-AFAB-4382-D74736A1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D7FDE-8A75-4DF5-A2AD-C6B36D0B29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696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IHW Blue P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/>
          <p:cNvSpPr/>
          <p:nvPr userDrawn="1"/>
        </p:nvSpPr>
        <p:spPr>
          <a:xfrm>
            <a:off x="-2" y="3"/>
            <a:ext cx="20099546" cy="44724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5" name="object 2"/>
          <p:cNvSpPr/>
          <p:nvPr userDrawn="1"/>
        </p:nvSpPr>
        <p:spPr>
          <a:xfrm>
            <a:off x="607259" y="10341517"/>
            <a:ext cx="293234" cy="359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7" name="object 4"/>
          <p:cNvSpPr/>
          <p:nvPr userDrawn="1"/>
        </p:nvSpPr>
        <p:spPr>
          <a:xfrm>
            <a:off x="953898" y="10341550"/>
            <a:ext cx="248745" cy="359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8" name="object 5"/>
          <p:cNvSpPr/>
          <p:nvPr userDrawn="1"/>
        </p:nvSpPr>
        <p:spPr>
          <a:xfrm>
            <a:off x="1452175" y="10341622"/>
            <a:ext cx="96824" cy="359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19" name="object 6"/>
          <p:cNvSpPr/>
          <p:nvPr userDrawn="1"/>
        </p:nvSpPr>
        <p:spPr>
          <a:xfrm>
            <a:off x="1604181" y="10341507"/>
            <a:ext cx="325508" cy="3596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0" name="object 7"/>
          <p:cNvSpPr/>
          <p:nvPr userDrawn="1"/>
        </p:nvSpPr>
        <p:spPr>
          <a:xfrm>
            <a:off x="1257847" y="10341593"/>
            <a:ext cx="187398" cy="359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1" name="object 8"/>
          <p:cNvSpPr/>
          <p:nvPr userDrawn="1"/>
        </p:nvSpPr>
        <p:spPr>
          <a:xfrm>
            <a:off x="18022005" y="10072992"/>
            <a:ext cx="1982533" cy="1235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2" name="object 9"/>
          <p:cNvSpPr txBox="1">
            <a:spLocks noGrp="1"/>
          </p:cNvSpPr>
          <p:nvPr>
            <p:ph type="title"/>
          </p:nvPr>
        </p:nvSpPr>
        <p:spPr>
          <a:xfrm>
            <a:off x="2474729" y="457489"/>
            <a:ext cx="16142329" cy="58349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 marL="20942">
              <a:lnSpc>
                <a:spcPct val="100000"/>
              </a:lnSpc>
              <a:spcBef>
                <a:spcPts val="181"/>
              </a:spcBef>
              <a:defRPr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3700"/>
          </a:p>
        </p:txBody>
      </p:sp>
      <p:sp>
        <p:nvSpPr>
          <p:cNvPr id="11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474913" y="2397126"/>
            <a:ext cx="16141699" cy="699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US"/>
              <a:t>Paragraph 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50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625298" y="2565547"/>
            <a:ext cx="16861049" cy="6796082"/>
          </a:xfrm>
        </p:spPr>
        <p:txBody>
          <a:bodyPr/>
          <a:lstStyle>
            <a:lvl1pPr marL="376961" indent="-376961">
              <a:buFont typeface="Arial" panose="020B0604020202020204" pitchFamily="34" charset="0"/>
              <a:buChar char="→"/>
              <a:defRPr/>
            </a:lvl1pPr>
            <a:lvl2pPr marL="1130884" indent="-376961">
              <a:buFont typeface="Arial" panose="020B0604020202020204" pitchFamily="34" charset="0"/>
              <a:buChar char="→"/>
              <a:defRPr/>
            </a:lvl2pPr>
            <a:lvl3pPr marL="1884807" indent="-376961">
              <a:buFont typeface="Arial" panose="020B0604020202020204" pitchFamily="34" charset="0"/>
              <a:buChar char="→"/>
              <a:defRPr/>
            </a:lvl3pPr>
            <a:lvl4pPr marL="2638730" indent="-376961">
              <a:buFont typeface="Arial" panose="020B0604020202020204" pitchFamily="34" charset="0"/>
              <a:buChar char="→"/>
              <a:defRPr/>
            </a:lvl4pPr>
            <a:lvl5pPr marL="3392653" indent="-376961">
              <a:buFont typeface="Arial" panose="020B0604020202020204" pitchFamily="34" charset="0"/>
              <a:buChar char="→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25299" y="1228768"/>
            <a:ext cx="16861667" cy="1336779"/>
          </a:xfrm>
        </p:spPr>
        <p:txBody>
          <a:bodyPr/>
          <a:lstStyle>
            <a:lvl1pPr algn="ctr">
              <a:defRPr>
                <a:solidFill>
                  <a:srgbClr val="72BB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7180" y="10127315"/>
            <a:ext cx="16084906" cy="0"/>
          </a:xfrm>
          <a:prstGeom prst="line">
            <a:avLst/>
          </a:prstGeom>
          <a:ln w="6350">
            <a:solidFill>
              <a:srgbClr val="616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8345357" y="9923104"/>
            <a:ext cx="609284" cy="39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6874E20-6493-441D-A83C-BA93645679E1}" type="slidenum">
              <a:rPr lang="en-AU" sz="1979" b="1" smtClean="0">
                <a:solidFill>
                  <a:schemeClr val="bg1"/>
                </a:solidFill>
              </a:rPr>
              <a:pPr algn="ctr"/>
              <a:t>‹#›</a:t>
            </a:fld>
            <a:endParaRPr lang="en-AU" sz="1979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2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CA833-E6AD-5939-7119-C0A4C914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4CB14-6799-4326-AC70-74B0090CFFE8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E77F3-1689-FCF2-9C8B-93FB8803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06B2E-D716-4FD1-085F-10F571B2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667-D8B9-4AE9-9947-57CAB7A03E9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78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1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7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/>
          <p:cNvSpPr/>
          <p:nvPr userDrawn="1"/>
        </p:nvSpPr>
        <p:spPr>
          <a:xfrm>
            <a:off x="-3" y="11"/>
            <a:ext cx="15585336" cy="113085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8144019" y="9849396"/>
            <a:ext cx="1346200" cy="877526"/>
            <a:chOff x="18144019" y="9849396"/>
            <a:chExt cx="1346200" cy="877526"/>
          </a:xfrm>
        </p:grpSpPr>
        <p:sp>
          <p:nvSpPr>
            <p:cNvPr id="8" name="object 3"/>
            <p:cNvSpPr txBox="1"/>
            <p:nvPr userDrawn="1"/>
          </p:nvSpPr>
          <p:spPr>
            <a:xfrm>
              <a:off x="18144019" y="10300202"/>
              <a:ext cx="1346200" cy="426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474345">
                <a:lnSpc>
                  <a:spcPct val="116799"/>
                </a:lnSpc>
                <a:spcBef>
                  <a:spcPts val="100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Stronger</a:t>
              </a:r>
              <a:r>
                <a:rPr sz="750" b="1" spc="-7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evidence,  better</a:t>
              </a:r>
              <a:r>
                <a:rPr sz="750" b="1" spc="-2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decisions,</a:t>
              </a:r>
              <a:endParaRPr sz="750">
                <a:latin typeface="Open Sans Semibold"/>
                <a:cs typeface="Open Sans Semibold"/>
              </a:endParaRPr>
            </a:p>
            <a:p>
              <a:pPr marL="12700">
                <a:lnSpc>
                  <a:spcPct val="100000"/>
                </a:lnSpc>
                <a:spcBef>
                  <a:spcPts val="155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improved health and</a:t>
              </a:r>
              <a:r>
                <a:rPr sz="750" b="1" spc="-55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welfare</a:t>
              </a:r>
              <a:endParaRPr sz="750">
                <a:latin typeface="Open Sans Semibold"/>
                <a:cs typeface="Open Sans Semibold"/>
              </a:endParaRPr>
            </a:p>
          </p:txBody>
        </p:sp>
        <p:sp>
          <p:nvSpPr>
            <p:cNvPr id="9" name="object 4"/>
            <p:cNvSpPr/>
            <p:nvPr userDrawn="1"/>
          </p:nvSpPr>
          <p:spPr>
            <a:xfrm>
              <a:off x="18163038" y="9849407"/>
              <a:ext cx="293235" cy="35961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/>
            <p:cNvSpPr/>
            <p:nvPr userDrawn="1"/>
          </p:nvSpPr>
          <p:spPr>
            <a:xfrm>
              <a:off x="18509688" y="9849438"/>
              <a:ext cx="248746" cy="35962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 userDrawn="1"/>
          </p:nvSpPr>
          <p:spPr>
            <a:xfrm>
              <a:off x="19007977" y="9849511"/>
              <a:ext cx="96813" cy="35961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/>
            <p:cNvSpPr/>
            <p:nvPr userDrawn="1"/>
          </p:nvSpPr>
          <p:spPr>
            <a:xfrm>
              <a:off x="19159973" y="9849396"/>
              <a:ext cx="325507" cy="35963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/>
            <p:cNvSpPr/>
            <p:nvPr userDrawn="1"/>
          </p:nvSpPr>
          <p:spPr>
            <a:xfrm>
              <a:off x="18813636" y="9849480"/>
              <a:ext cx="187386" cy="35961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0"/>
          <p:cNvSpPr/>
          <p:nvPr userDrawn="1"/>
        </p:nvSpPr>
        <p:spPr>
          <a:xfrm>
            <a:off x="556873" y="590338"/>
            <a:ext cx="2546623" cy="74641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44"/>
          <p:cNvSpPr txBox="1">
            <a:spLocks/>
          </p:cNvSpPr>
          <p:nvPr userDrawn="1"/>
        </p:nvSpPr>
        <p:spPr>
          <a:xfrm>
            <a:off x="5327650" y="5045075"/>
            <a:ext cx="9129713" cy="914400"/>
          </a:xfrm>
          <a:prstGeom prst="rect">
            <a:avLst/>
          </a:prstGeom>
        </p:spPr>
        <p:txBody>
          <a:bodyPr/>
          <a:lstStyle>
            <a:lvl1pPr marL="0"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Heading Text</a:t>
            </a:r>
            <a:endParaRPr lang="en-AU" kern="0"/>
          </a:p>
        </p:txBody>
      </p:sp>
      <p:sp>
        <p:nvSpPr>
          <p:cNvPr id="16" name="Text Placeholder 44"/>
          <p:cNvSpPr txBox="1">
            <a:spLocks/>
          </p:cNvSpPr>
          <p:nvPr userDrawn="1"/>
        </p:nvSpPr>
        <p:spPr>
          <a:xfrm>
            <a:off x="5327650" y="5967837"/>
            <a:ext cx="9129713" cy="914400"/>
          </a:xfrm>
          <a:prstGeom prst="rect">
            <a:avLst/>
          </a:prstGeom>
        </p:spPr>
        <p:txBody>
          <a:bodyPr/>
          <a:lstStyle>
            <a:lvl1pPr marL="0"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Heading Text</a:t>
            </a:r>
            <a:endParaRPr lang="en-AU" kern="0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62527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/>
          <p:cNvSpPr/>
          <p:nvPr userDrawn="1"/>
        </p:nvSpPr>
        <p:spPr>
          <a:xfrm>
            <a:off x="5" y="0"/>
            <a:ext cx="15585336" cy="113085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8144019" y="9849396"/>
            <a:ext cx="1346200" cy="877526"/>
            <a:chOff x="18144019" y="9849396"/>
            <a:chExt cx="1346200" cy="877526"/>
          </a:xfrm>
        </p:grpSpPr>
        <p:sp>
          <p:nvSpPr>
            <p:cNvPr id="9" name="object 3"/>
            <p:cNvSpPr txBox="1"/>
            <p:nvPr userDrawn="1"/>
          </p:nvSpPr>
          <p:spPr>
            <a:xfrm>
              <a:off x="18144019" y="10300202"/>
              <a:ext cx="1346200" cy="426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474345">
                <a:lnSpc>
                  <a:spcPct val="116799"/>
                </a:lnSpc>
                <a:spcBef>
                  <a:spcPts val="100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Stronger</a:t>
              </a:r>
              <a:r>
                <a:rPr sz="750" b="1" spc="-7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evidence,  better</a:t>
              </a:r>
              <a:r>
                <a:rPr sz="750" b="1" spc="-2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decisions,</a:t>
              </a:r>
              <a:endParaRPr sz="750">
                <a:latin typeface="Open Sans Semibold"/>
                <a:cs typeface="Open Sans Semibold"/>
              </a:endParaRPr>
            </a:p>
            <a:p>
              <a:pPr marL="12700">
                <a:lnSpc>
                  <a:spcPct val="100000"/>
                </a:lnSpc>
                <a:spcBef>
                  <a:spcPts val="155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improved health and</a:t>
              </a:r>
              <a:r>
                <a:rPr sz="750" b="1" spc="-55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welfare</a:t>
              </a:r>
              <a:endParaRPr sz="750">
                <a:latin typeface="Open Sans Semibold"/>
                <a:cs typeface="Open Sans Semibold"/>
              </a:endParaRPr>
            </a:p>
          </p:txBody>
        </p:sp>
        <p:sp>
          <p:nvSpPr>
            <p:cNvPr id="10" name="object 4"/>
            <p:cNvSpPr/>
            <p:nvPr userDrawn="1"/>
          </p:nvSpPr>
          <p:spPr>
            <a:xfrm>
              <a:off x="18163038" y="9849407"/>
              <a:ext cx="293235" cy="3596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5"/>
            <p:cNvSpPr/>
            <p:nvPr userDrawn="1"/>
          </p:nvSpPr>
          <p:spPr>
            <a:xfrm>
              <a:off x="18509688" y="9849438"/>
              <a:ext cx="248746" cy="35962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6"/>
            <p:cNvSpPr/>
            <p:nvPr userDrawn="1"/>
          </p:nvSpPr>
          <p:spPr>
            <a:xfrm>
              <a:off x="19007977" y="9849511"/>
              <a:ext cx="96813" cy="3596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7"/>
            <p:cNvSpPr/>
            <p:nvPr userDrawn="1"/>
          </p:nvSpPr>
          <p:spPr>
            <a:xfrm>
              <a:off x="19159973" y="9849396"/>
              <a:ext cx="325507" cy="3596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/>
            <p:cNvSpPr/>
            <p:nvPr userDrawn="1"/>
          </p:nvSpPr>
          <p:spPr>
            <a:xfrm>
              <a:off x="18813636" y="9849480"/>
              <a:ext cx="187386" cy="3596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0"/>
          <p:cNvSpPr/>
          <p:nvPr userDrawn="1"/>
        </p:nvSpPr>
        <p:spPr>
          <a:xfrm>
            <a:off x="556873" y="590338"/>
            <a:ext cx="2546623" cy="74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 Placeholder 44"/>
          <p:cNvSpPr txBox="1">
            <a:spLocks/>
          </p:cNvSpPr>
          <p:nvPr userDrawn="1"/>
        </p:nvSpPr>
        <p:spPr>
          <a:xfrm>
            <a:off x="5327650" y="5045075"/>
            <a:ext cx="9129713" cy="914400"/>
          </a:xfrm>
          <a:prstGeom prst="rect">
            <a:avLst/>
          </a:prstGeom>
        </p:spPr>
        <p:txBody>
          <a:bodyPr/>
          <a:lstStyle>
            <a:lvl1pPr marL="0"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Heading Text</a:t>
            </a:r>
            <a:endParaRPr lang="en-AU" kern="0"/>
          </a:p>
        </p:txBody>
      </p:sp>
      <p:sp>
        <p:nvSpPr>
          <p:cNvPr id="17" name="Text Placeholder 44"/>
          <p:cNvSpPr txBox="1">
            <a:spLocks/>
          </p:cNvSpPr>
          <p:nvPr userDrawn="1"/>
        </p:nvSpPr>
        <p:spPr>
          <a:xfrm>
            <a:off x="5327650" y="5967837"/>
            <a:ext cx="9129713" cy="914400"/>
          </a:xfrm>
          <a:prstGeom prst="rect">
            <a:avLst/>
          </a:prstGeom>
        </p:spPr>
        <p:txBody>
          <a:bodyPr/>
          <a:lstStyle>
            <a:lvl1pPr marL="0"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Heading Text</a:t>
            </a:r>
            <a:endParaRPr lang="en-AU" kern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136347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"/>
          <p:cNvSpPr/>
          <p:nvPr userDrawn="1"/>
        </p:nvSpPr>
        <p:spPr>
          <a:xfrm>
            <a:off x="5" y="5"/>
            <a:ext cx="15585336" cy="113085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8144019" y="9849396"/>
            <a:ext cx="1346200" cy="877526"/>
            <a:chOff x="18144019" y="9849396"/>
            <a:chExt cx="1346200" cy="877526"/>
          </a:xfrm>
        </p:grpSpPr>
        <p:sp>
          <p:nvSpPr>
            <p:cNvPr id="20" name="object 3"/>
            <p:cNvSpPr txBox="1"/>
            <p:nvPr userDrawn="1"/>
          </p:nvSpPr>
          <p:spPr>
            <a:xfrm>
              <a:off x="18144019" y="10300202"/>
              <a:ext cx="1346200" cy="426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474345">
                <a:lnSpc>
                  <a:spcPct val="116799"/>
                </a:lnSpc>
                <a:spcBef>
                  <a:spcPts val="100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Stronger</a:t>
              </a:r>
              <a:r>
                <a:rPr sz="750" b="1" spc="-7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evidence,  better</a:t>
              </a:r>
              <a:r>
                <a:rPr sz="750" b="1" spc="-20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decisions,</a:t>
              </a:r>
              <a:endParaRPr sz="750">
                <a:latin typeface="Open Sans Semibold"/>
                <a:cs typeface="Open Sans Semibold"/>
              </a:endParaRPr>
            </a:p>
            <a:p>
              <a:pPr marL="12700">
                <a:lnSpc>
                  <a:spcPct val="100000"/>
                </a:lnSpc>
                <a:spcBef>
                  <a:spcPts val="155"/>
                </a:spcBef>
              </a:pP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improved health and</a:t>
              </a:r>
              <a:r>
                <a:rPr sz="750" b="1" spc="-55">
                  <a:solidFill>
                    <a:srgbClr val="61656C"/>
                  </a:solidFill>
                  <a:latin typeface="Open Sans Semibold"/>
                  <a:cs typeface="Open Sans Semibold"/>
                </a:rPr>
                <a:t> </a:t>
              </a:r>
              <a:r>
                <a:rPr sz="750" b="1" spc="-5">
                  <a:solidFill>
                    <a:srgbClr val="61656C"/>
                  </a:solidFill>
                  <a:latin typeface="Open Sans Semibold"/>
                  <a:cs typeface="Open Sans Semibold"/>
                </a:rPr>
                <a:t>welfare</a:t>
              </a:r>
              <a:endParaRPr sz="750">
                <a:latin typeface="Open Sans Semibold"/>
                <a:cs typeface="Open Sans Semibold"/>
              </a:endParaRPr>
            </a:p>
          </p:txBody>
        </p:sp>
        <p:sp>
          <p:nvSpPr>
            <p:cNvPr id="21" name="object 4"/>
            <p:cNvSpPr/>
            <p:nvPr userDrawn="1"/>
          </p:nvSpPr>
          <p:spPr>
            <a:xfrm>
              <a:off x="18163038" y="9849407"/>
              <a:ext cx="293235" cy="3596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5"/>
            <p:cNvSpPr/>
            <p:nvPr userDrawn="1"/>
          </p:nvSpPr>
          <p:spPr>
            <a:xfrm>
              <a:off x="18509688" y="9849438"/>
              <a:ext cx="248746" cy="35962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6"/>
            <p:cNvSpPr/>
            <p:nvPr userDrawn="1"/>
          </p:nvSpPr>
          <p:spPr>
            <a:xfrm>
              <a:off x="19007977" y="9849511"/>
              <a:ext cx="96813" cy="3596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7"/>
            <p:cNvSpPr/>
            <p:nvPr userDrawn="1"/>
          </p:nvSpPr>
          <p:spPr>
            <a:xfrm>
              <a:off x="19159973" y="9849396"/>
              <a:ext cx="325507" cy="3596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/>
            <p:cNvSpPr/>
            <p:nvPr userDrawn="1"/>
          </p:nvSpPr>
          <p:spPr>
            <a:xfrm>
              <a:off x="18813636" y="9849480"/>
              <a:ext cx="187386" cy="3596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10"/>
          <p:cNvSpPr/>
          <p:nvPr userDrawn="1"/>
        </p:nvSpPr>
        <p:spPr>
          <a:xfrm>
            <a:off x="556873" y="590338"/>
            <a:ext cx="2546623" cy="7464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Text Placeholder 44"/>
          <p:cNvSpPr txBox="1">
            <a:spLocks/>
          </p:cNvSpPr>
          <p:nvPr userDrawn="1"/>
        </p:nvSpPr>
        <p:spPr>
          <a:xfrm>
            <a:off x="5327650" y="5045075"/>
            <a:ext cx="9129713" cy="914400"/>
          </a:xfrm>
          <a:prstGeom prst="rect">
            <a:avLst/>
          </a:prstGeom>
        </p:spPr>
        <p:txBody>
          <a:bodyPr/>
          <a:lstStyle>
            <a:lvl1pPr marL="0">
              <a:defRPr sz="5450" b="1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Heading Text</a:t>
            </a:r>
            <a:endParaRPr lang="en-AU" kern="0"/>
          </a:p>
        </p:txBody>
      </p:sp>
      <p:sp>
        <p:nvSpPr>
          <p:cNvPr id="28" name="Text Placeholder 44"/>
          <p:cNvSpPr txBox="1">
            <a:spLocks/>
          </p:cNvSpPr>
          <p:nvPr userDrawn="1"/>
        </p:nvSpPr>
        <p:spPr>
          <a:xfrm>
            <a:off x="5327650" y="5967837"/>
            <a:ext cx="9129713" cy="914400"/>
          </a:xfrm>
          <a:prstGeom prst="rect">
            <a:avLst/>
          </a:prstGeom>
        </p:spPr>
        <p:txBody>
          <a:bodyPr/>
          <a:lstStyle>
            <a:lvl1pPr marL="0">
              <a:defRPr sz="4750" b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545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/>
              <a:t>Heading Text</a:t>
            </a:r>
            <a:endParaRPr lang="en-AU" kern="0"/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420281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D0382-8E5B-E9D6-5334-4E18D6E5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627E2-DA55-E3C9-E658-660C04C7A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4C8E0-E1DB-0644-D80B-57ECF5F4D8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1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fld id="{FC4CDC87-5F1E-4E4A-9337-55492A3952C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904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5277" b="1" kern="1200">
          <a:solidFill>
            <a:schemeClr val="tx1"/>
          </a:solidFill>
          <a:latin typeface="Montserrat SemiBold" pitchFamily="2" charset="0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6.sv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49.png"/><Relationship Id="rId10" Type="http://schemas.microsoft.com/office/2007/relationships/hdphoto" Target="../media/hdphoto1.wdp"/><Relationship Id="rId4" Type="http://schemas.openxmlformats.org/officeDocument/2006/relationships/image" Target="../media/image59.svg"/><Relationship Id="rId9" Type="http://schemas.openxmlformats.org/officeDocument/2006/relationships/image" Target="../media/image64.png"/><Relationship Id="rId1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19" Type="http://schemas.openxmlformats.org/officeDocument/2006/relationships/image" Target="../media/image87.pn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linkage@aihw.gov.a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nhdh@aihw.gov.au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NHDH@AIHW.gov.au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9082" y="4740275"/>
            <a:ext cx="13177464" cy="914400"/>
          </a:xfrm>
        </p:spPr>
        <p:txBody>
          <a:bodyPr/>
          <a:lstStyle/>
          <a:p>
            <a:r>
              <a:rPr lang="en-US"/>
              <a:t>Getting to know the </a:t>
            </a:r>
            <a:br>
              <a:rPr lang="en-US"/>
            </a:br>
            <a:r>
              <a:rPr lang="en-US"/>
              <a:t>National Health Data Hub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082" y="6878811"/>
            <a:ext cx="13465496" cy="914400"/>
          </a:xfrm>
        </p:spPr>
        <p:txBody>
          <a:bodyPr/>
          <a:lstStyle/>
          <a:p>
            <a:r>
              <a:rPr lang="en-AU"/>
              <a:t>AIHW Webinar</a:t>
            </a:r>
          </a:p>
          <a:p>
            <a:r>
              <a:rPr lang="en-AU"/>
              <a:t>June 2025</a:t>
            </a:r>
          </a:p>
        </p:txBody>
      </p:sp>
      <p:pic>
        <p:nvPicPr>
          <p:cNvPr id="4" name="Picture 3" descr="A purple and black logo&#10;&#10;AI-generated content may be incorrect.">
            <a:extLst>
              <a:ext uri="{FF2B5EF4-FFF2-40B4-BE49-F238E27FC236}">
                <a16:creationId xmlns:a16="http://schemas.microsoft.com/office/drawing/2014/main" id="{4D8013A4-D3BE-C83C-0F19-2617B094D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530" y="9687123"/>
            <a:ext cx="2910888" cy="1008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26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E1DBF-1AE8-7B87-D839-6F4B7B121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0AAE-2901-1D02-56B6-CC2FD5048D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AU" sz="5400"/>
              <a:t>National Health Data Hub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285E52F-0235-171E-E9BE-51431F2306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2526" y="0"/>
            <a:ext cx="10667634" cy="11298284"/>
          </a:xfrm>
        </p:spPr>
        <p:txBody>
          <a:bodyPr lIns="91440" tIns="45720" rIns="91440" bIns="45720" anchor="ctr"/>
          <a:lstStyle/>
          <a:p>
            <a:pPr>
              <a:lnSpc>
                <a:spcPct val="150000"/>
              </a:lnSpc>
            </a:pPr>
            <a:r>
              <a:rPr lang="en-AU" sz="3200">
                <a:latin typeface="Open Sans"/>
                <a:ea typeface="Open Sans"/>
                <a:cs typeface="Open Sans"/>
              </a:rPr>
              <a:t>With more than 37 years’ experience,</a:t>
            </a:r>
            <a:endParaRPr lang="en-US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en-AU" sz="3200">
                <a:latin typeface="Open Sans"/>
                <a:ea typeface="Open Sans"/>
                <a:cs typeface="Open Sans"/>
              </a:rPr>
              <a:t>the Australian Institute of Health and Welfare (AIHW) </a:t>
            </a:r>
          </a:p>
          <a:p>
            <a:pPr>
              <a:lnSpc>
                <a:spcPct val="150000"/>
              </a:lnSpc>
            </a:pPr>
            <a:r>
              <a:rPr lang="en-AU" sz="3200">
                <a:latin typeface="Open Sans"/>
                <a:ea typeface="Open Sans"/>
                <a:cs typeface="Open Sans"/>
              </a:rPr>
              <a:t>is Australia’s authoritative source of health and welfare data and analysis. </a:t>
            </a:r>
            <a:endParaRPr lang="en-AU">
              <a:latin typeface="Open Sans"/>
              <a:ea typeface="Open Sans"/>
              <a:cs typeface="Open Sans"/>
            </a:endParaRPr>
          </a:p>
        </p:txBody>
      </p:sp>
      <p:pic>
        <p:nvPicPr>
          <p:cNvPr id="7" name="Picture 6" descr="A purple and black logo&#10;&#10;AI-generated content may be incorrect.">
            <a:extLst>
              <a:ext uri="{FF2B5EF4-FFF2-40B4-BE49-F238E27FC236}">
                <a16:creationId xmlns:a16="http://schemas.microsoft.com/office/drawing/2014/main" id="{DC9C3517-C74C-2EFE-422C-AE5B23023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06" y="3645287"/>
            <a:ext cx="6445537" cy="2232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0C0D38-E66F-4513-B85F-59B61F085947}"/>
              </a:ext>
            </a:extLst>
          </p:cNvPr>
          <p:cNvSpPr txBox="1"/>
          <p:nvPr/>
        </p:nvSpPr>
        <p:spPr>
          <a:xfrm>
            <a:off x="10556106" y="6429920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Unlocking the power of linked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health and welfare data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for all Australians</a:t>
            </a:r>
            <a:endParaRPr lang="en-AU" sz="2800"/>
          </a:p>
        </p:txBody>
      </p:sp>
    </p:spTree>
    <p:extLst>
      <p:ext uri="{BB962C8B-B14F-4D97-AF65-F5344CB8AC3E}">
        <p14:creationId xmlns:p14="http://schemas.microsoft.com/office/powerpoint/2010/main" val="333025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B6939-A778-658D-8545-14E30317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625043"/>
          </a:xfrm>
        </p:spPr>
        <p:txBody>
          <a:bodyPr/>
          <a:lstStyle/>
          <a:p>
            <a:r>
              <a:rPr lang="en-AU" sz="4400" b="1" kern="0">
                <a:solidFill>
                  <a:schemeClr val="bg1"/>
                </a:solidFill>
                <a:latin typeface="Aptos" panose="020B0004020202020204" pitchFamily="34" charset="0"/>
              </a:rPr>
              <a:t>AIHW data linkage offerings</a:t>
            </a:r>
            <a:endParaRPr lang="en-AU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91EFE36-85A7-FE9A-AB9B-1D1A53411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7189522"/>
              </p:ext>
            </p:extLst>
          </p:nvPr>
        </p:nvGraphicFramePr>
        <p:xfrm>
          <a:off x="1701498" y="770801"/>
          <a:ext cx="11665296" cy="670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5FB9007-5637-DEC8-4072-8CFF668B8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4148" y="3036913"/>
            <a:ext cx="5648639" cy="3650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58AD38-1F68-E210-C5B8-1804ED25A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54789" y="6565238"/>
            <a:ext cx="5649312" cy="2398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E53B5-B17D-8537-ABD4-0F6AE59934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403" y="6811280"/>
            <a:ext cx="143351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67952-F4C9-5835-12E5-B1C3239D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623504"/>
          </a:xfrm>
        </p:spPr>
        <p:txBody>
          <a:bodyPr/>
          <a:lstStyle/>
          <a:p>
            <a:r>
              <a:rPr lang="en-AU"/>
              <a:t>National Health Data Hub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9D3CD9A-86C2-3535-1F21-74B281C07678}"/>
              </a:ext>
            </a:extLst>
          </p:cNvPr>
          <p:cNvSpPr txBox="1"/>
          <p:nvPr/>
        </p:nvSpPr>
        <p:spPr>
          <a:xfrm>
            <a:off x="12356306" y="3662253"/>
            <a:ext cx="7139043" cy="532453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Coming soon</a:t>
            </a:r>
          </a:p>
          <a:p>
            <a:endParaRPr lang="en-AU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National Community Mental Health Care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National Residential Mental Health Care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National Perinatal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Specialist Homelessness Services Collection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Child Protection National Minimum Dataset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Australian Early Development Census (AEDC)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National Cancer Screening Register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Australian Cancer Database (ACD)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National Diabetes Services Scheme (NDSS)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COVID-19 case data from the National Notifiable Diseases Surveillance System (NNDSS)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Generation Victoria (GenV) birth and parent cohort study.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Open Sans"/>
                <a:ea typeface="Open Sans"/>
                <a:cs typeface="Open Sans"/>
              </a:rPr>
              <a:t>Various Clinical Quality Registers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00EE0-AAB8-ADAA-9EA9-F61517668F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910" b="86776"/>
          <a:stretch/>
        </p:blipFill>
        <p:spPr>
          <a:xfrm>
            <a:off x="2479806" y="1550219"/>
            <a:ext cx="7326734" cy="1146835"/>
          </a:xfrm>
          <a:prstGeom prst="rect">
            <a:avLst/>
          </a:prstGeom>
        </p:spPr>
      </p:pic>
      <p:pic>
        <p:nvPicPr>
          <p:cNvPr id="6" name="Picture 5" descr="A diagram of health care issues&#10;&#10;AI-generated content may be incorrect.">
            <a:extLst>
              <a:ext uri="{FF2B5EF4-FFF2-40B4-BE49-F238E27FC236}">
                <a16:creationId xmlns:a16="http://schemas.microsoft.com/office/drawing/2014/main" id="{20C7A7EE-D6EB-096A-873E-B00B28590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06" y="2697054"/>
            <a:ext cx="9573399" cy="74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6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C9829-8DB1-F79A-9D16-93C4ABC4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394" y="398091"/>
            <a:ext cx="14853456" cy="1232902"/>
          </a:xfrm>
        </p:spPr>
        <p:txBody>
          <a:bodyPr/>
          <a:lstStyle/>
          <a:p>
            <a:r>
              <a:rPr lang="en-AU"/>
              <a:t>Guiding principles for the development of the NHDH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44E3B63-44F5-46E2-CAFC-F34FEAA82F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127489"/>
              </p:ext>
            </p:extLst>
          </p:nvPr>
        </p:nvGraphicFramePr>
        <p:xfrm>
          <a:off x="4164311" y="2275744"/>
          <a:ext cx="11637930" cy="7866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131F48A-F264-BC55-41DC-76729C60010F}"/>
              </a:ext>
            </a:extLst>
          </p:cNvPr>
          <p:cNvSpPr txBox="1"/>
          <p:nvPr/>
        </p:nvSpPr>
        <p:spPr>
          <a:xfrm>
            <a:off x="14867775" y="3185277"/>
            <a:ext cx="4354575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latin typeface="Open Sans"/>
                <a:ea typeface="Open Sans"/>
                <a:cs typeface="Open Sans"/>
              </a:rPr>
              <a:t>Adoption of a distributed interoperable linkage model with state and territory data linkage units linking to a common spine (based on the Medicare Consumer Directory) and sharing through de-identified maps. </a:t>
            </a:r>
          </a:p>
          <a:p>
            <a:endParaRPr lang="en-AU" sz="36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77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7671-9A86-E829-B39B-A3848E1E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791" y="398091"/>
            <a:ext cx="13116564" cy="623504"/>
          </a:xfrm>
        </p:spPr>
        <p:txBody>
          <a:bodyPr/>
          <a:lstStyle/>
          <a:p>
            <a:r>
              <a:rPr lang="en-AU"/>
              <a:t>Data flow concept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1EEA0BD-3878-3F09-7181-C4164497F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233" y="2149871"/>
            <a:ext cx="15539921" cy="76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23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082DC-FE90-057B-C65F-0D91DE0B9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044" y="1432308"/>
            <a:ext cx="13116564" cy="620860"/>
          </a:xfrm>
        </p:spPr>
        <p:txBody>
          <a:bodyPr vert="horz" wrap="square" lIns="0" tIns="11352" rIns="0" bIns="0" rtlCol="0" anchor="t">
            <a:spAutoFit/>
          </a:bodyPr>
          <a:lstStyle/>
          <a:p>
            <a:r>
              <a:rPr lang="en-AU">
                <a:latin typeface="Open Sans"/>
                <a:ea typeface="Open Sans"/>
                <a:cs typeface="Open Sans"/>
              </a:rPr>
              <a:t>Principles of NHDH design</a:t>
            </a:r>
            <a:endParaRPr lang="en-AU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4E3C0D-A6C1-2FD4-8F07-639576B0249E}"/>
              </a:ext>
            </a:extLst>
          </p:cNvPr>
          <p:cNvSpPr txBox="1">
            <a:spLocks/>
          </p:cNvSpPr>
          <p:nvPr/>
        </p:nvSpPr>
        <p:spPr>
          <a:xfrm>
            <a:off x="2578325" y="2053168"/>
            <a:ext cx="15750002" cy="7831123"/>
          </a:xfrm>
          <a:prstGeom prst="rect">
            <a:avLst/>
          </a:prstGeom>
        </p:spPr>
        <p:txBody>
          <a:bodyPr wrap="square" lIns="74301" tIns="37150" rIns="74301" bIns="37150" anchor="t">
            <a:spAutoFit/>
          </a:bodyPr>
          <a:lstStyle>
            <a:lvl1pPr marL="0" indent="0">
              <a:buNone/>
              <a:defRPr sz="986" b="0" i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5262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450525">
              <a:defRPr>
                <a:latin typeface="+mn-lt"/>
                <a:ea typeface="+mn-ea"/>
                <a:cs typeface="+mn-cs"/>
              </a:defRPr>
            </a:lvl3pPr>
            <a:lvl4pPr marL="675787">
              <a:defRPr>
                <a:latin typeface="+mn-lt"/>
                <a:ea typeface="+mn-ea"/>
                <a:cs typeface="+mn-cs"/>
              </a:defRPr>
            </a:lvl4pPr>
            <a:lvl5pPr marL="901050">
              <a:defRPr>
                <a:latin typeface="+mn-lt"/>
                <a:ea typeface="+mn-ea"/>
                <a:cs typeface="+mn-cs"/>
              </a:defRPr>
            </a:lvl5pPr>
            <a:lvl6pPr marL="1126312">
              <a:defRPr>
                <a:latin typeface="+mn-lt"/>
                <a:ea typeface="+mn-ea"/>
                <a:cs typeface="+mn-cs"/>
              </a:defRPr>
            </a:lvl6pPr>
            <a:lvl7pPr marL="1351575">
              <a:defRPr>
                <a:latin typeface="+mn-lt"/>
                <a:ea typeface="+mn-ea"/>
                <a:cs typeface="+mn-cs"/>
              </a:defRPr>
            </a:lvl7pPr>
            <a:lvl8pPr marL="1576837">
              <a:defRPr>
                <a:latin typeface="+mn-lt"/>
                <a:ea typeface="+mn-ea"/>
                <a:cs typeface="+mn-cs"/>
              </a:defRPr>
            </a:lvl8pPr>
            <a:lvl9pPr marL="1802100">
              <a:defRPr>
                <a:latin typeface="+mn-lt"/>
                <a:ea typeface="+mn-ea"/>
                <a:cs typeface="+mn-cs"/>
              </a:defRPr>
            </a:lvl9pPr>
          </a:lstStyle>
          <a:p>
            <a:pPr defTabSz="1507937">
              <a:spcAft>
                <a:spcPts val="295"/>
              </a:spcAft>
            </a:pPr>
            <a:r>
              <a:rPr lang="en-AU" sz="3200" b="1" kern="0" dirty="0">
                <a:latin typeface="Open Sans"/>
                <a:ea typeface="Open Sans"/>
                <a:cs typeface="Open Sans"/>
              </a:rPr>
              <a:t>Delivers: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Better coverage and expansion of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Access to non-government researchers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Reduced duplication of effort and costs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Improved time frames for access to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More efficient and safer data sharing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Improved timeliness of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Streamlined governance arrangements, including acceptance of programs of work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Flexible and responsive to emerging issues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Greater interoperability between State and Territory linkage nodes and existing linked data assets such as PLIDA and NDDA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Enabling two-way data flows, and other data sharing initiatives (e.g. NMLK)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Scalability and gradual expansion of content.</a:t>
            </a:r>
          </a:p>
          <a:p>
            <a:pPr defTabSz="1507937">
              <a:spcAft>
                <a:spcPts val="295"/>
              </a:spcAft>
            </a:pPr>
            <a:endParaRPr lang="en-AU" sz="260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D42D6B-8C6D-CA99-F978-6BA967C9F2E9}"/>
              </a:ext>
            </a:extLst>
          </p:cNvPr>
          <p:cNvSpPr txBox="1">
            <a:spLocks/>
          </p:cNvSpPr>
          <p:nvPr/>
        </p:nvSpPr>
        <p:spPr>
          <a:xfrm>
            <a:off x="2563218" y="425623"/>
            <a:ext cx="13116564" cy="688571"/>
          </a:xfrm>
          <a:prstGeom prst="rect">
            <a:avLst/>
          </a:prstGeom>
        </p:spPr>
        <p:txBody>
          <a:bodyPr vert="horz" wrap="square" lIns="0" tIns="11352" rIns="0" bIns="0" rtlCol="0" anchor="t">
            <a:spAutoFit/>
          </a:bodyPr>
          <a:lstStyle>
            <a:lvl1pPr marL="10319">
              <a:lnSpc>
                <a:spcPct val="100000"/>
              </a:lnSpc>
              <a:spcBef>
                <a:spcPts val="89"/>
              </a:spcBef>
              <a:defRPr sz="37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1507937"/>
            <a:r>
              <a:rPr lang="en-AU" sz="4400" kern="0">
                <a:latin typeface="Open Sans"/>
                <a:ea typeface="Open Sans"/>
                <a:cs typeface="Open Sans"/>
              </a:rPr>
              <a:t>Benefits of the NHDH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AB39AE-D4D7-3E61-B9C3-A1C488690A70}"/>
              </a:ext>
            </a:extLst>
          </p:cNvPr>
          <p:cNvSpPr txBox="1">
            <a:spLocks/>
          </p:cNvSpPr>
          <p:nvPr/>
        </p:nvSpPr>
        <p:spPr>
          <a:xfrm>
            <a:off x="2578325" y="2053168"/>
            <a:ext cx="15750002" cy="7831123"/>
          </a:xfrm>
          <a:prstGeom prst="rect">
            <a:avLst/>
          </a:prstGeom>
        </p:spPr>
        <p:txBody>
          <a:bodyPr wrap="square" lIns="74301" tIns="37150" rIns="74301" bIns="37150" anchor="t">
            <a:spAutoFit/>
          </a:bodyPr>
          <a:lstStyle>
            <a:lvl1pPr marL="0" indent="0">
              <a:buNone/>
              <a:defRPr sz="986" b="0" i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5262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450525">
              <a:defRPr>
                <a:latin typeface="+mn-lt"/>
                <a:ea typeface="+mn-ea"/>
                <a:cs typeface="+mn-cs"/>
              </a:defRPr>
            </a:lvl3pPr>
            <a:lvl4pPr marL="675787">
              <a:defRPr>
                <a:latin typeface="+mn-lt"/>
                <a:ea typeface="+mn-ea"/>
                <a:cs typeface="+mn-cs"/>
              </a:defRPr>
            </a:lvl4pPr>
            <a:lvl5pPr marL="901050">
              <a:defRPr>
                <a:latin typeface="+mn-lt"/>
                <a:ea typeface="+mn-ea"/>
                <a:cs typeface="+mn-cs"/>
              </a:defRPr>
            </a:lvl5pPr>
            <a:lvl6pPr marL="1126312">
              <a:defRPr>
                <a:latin typeface="+mn-lt"/>
                <a:ea typeface="+mn-ea"/>
                <a:cs typeface="+mn-cs"/>
              </a:defRPr>
            </a:lvl6pPr>
            <a:lvl7pPr marL="1351575">
              <a:defRPr>
                <a:latin typeface="+mn-lt"/>
                <a:ea typeface="+mn-ea"/>
                <a:cs typeface="+mn-cs"/>
              </a:defRPr>
            </a:lvl7pPr>
            <a:lvl8pPr marL="1576837">
              <a:defRPr>
                <a:latin typeface="+mn-lt"/>
                <a:ea typeface="+mn-ea"/>
                <a:cs typeface="+mn-cs"/>
              </a:defRPr>
            </a:lvl8pPr>
            <a:lvl9pPr marL="1802100">
              <a:defRPr>
                <a:latin typeface="+mn-lt"/>
                <a:ea typeface="+mn-ea"/>
                <a:cs typeface="+mn-cs"/>
              </a:defRPr>
            </a:lvl9pPr>
          </a:lstStyle>
          <a:p>
            <a:pPr defTabSz="1507937">
              <a:spcAft>
                <a:spcPts val="295"/>
              </a:spcAft>
            </a:pPr>
            <a:r>
              <a:rPr lang="en-AU" sz="3200" b="1" kern="0" dirty="0">
                <a:latin typeface="Open Sans"/>
                <a:ea typeface="Open Sans"/>
                <a:cs typeface="Open Sans"/>
              </a:rPr>
              <a:t>Delivers: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Better coverage and expansion of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Access to non-government researchers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Reduced duplication of effort and costs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Improved time frames for access to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More efficient and safer data sharing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Improved timeliness of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Streamlined governance arrangements, including acceptance of programs of work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Flexible and responsive to emerging issues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Greater interoperability between State and Territory linkage nodes and existing linked data assets such as PLIDA and NDDA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Enabling two-way data flows, and other data sharing initiatives (e.g. NMLK)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Scalability and gradual expansion of content.</a:t>
            </a:r>
          </a:p>
          <a:p>
            <a:pPr defTabSz="1507937">
              <a:spcAft>
                <a:spcPts val="295"/>
              </a:spcAft>
            </a:pPr>
            <a:endParaRPr lang="en-AU" sz="2601" kern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80C369-91C1-9684-D623-BE48B3E6CA61}"/>
              </a:ext>
            </a:extLst>
          </p:cNvPr>
          <p:cNvSpPr txBox="1">
            <a:spLocks/>
          </p:cNvSpPr>
          <p:nvPr/>
        </p:nvSpPr>
        <p:spPr>
          <a:xfrm>
            <a:off x="2548111" y="2053168"/>
            <a:ext cx="15750002" cy="7831123"/>
          </a:xfrm>
          <a:prstGeom prst="rect">
            <a:avLst/>
          </a:prstGeom>
        </p:spPr>
        <p:txBody>
          <a:bodyPr wrap="square" lIns="74301" tIns="37150" rIns="74301" bIns="37150" anchor="t">
            <a:spAutoFit/>
          </a:bodyPr>
          <a:lstStyle>
            <a:lvl1pPr marL="0" indent="0">
              <a:buNone/>
              <a:defRPr sz="986" b="0" i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5262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450525">
              <a:defRPr>
                <a:latin typeface="+mn-lt"/>
                <a:ea typeface="+mn-ea"/>
                <a:cs typeface="+mn-cs"/>
              </a:defRPr>
            </a:lvl3pPr>
            <a:lvl4pPr marL="675787">
              <a:defRPr>
                <a:latin typeface="+mn-lt"/>
                <a:ea typeface="+mn-ea"/>
                <a:cs typeface="+mn-cs"/>
              </a:defRPr>
            </a:lvl4pPr>
            <a:lvl5pPr marL="901050">
              <a:defRPr>
                <a:latin typeface="+mn-lt"/>
                <a:ea typeface="+mn-ea"/>
                <a:cs typeface="+mn-cs"/>
              </a:defRPr>
            </a:lvl5pPr>
            <a:lvl6pPr marL="1126312">
              <a:defRPr>
                <a:latin typeface="+mn-lt"/>
                <a:ea typeface="+mn-ea"/>
                <a:cs typeface="+mn-cs"/>
              </a:defRPr>
            </a:lvl6pPr>
            <a:lvl7pPr marL="1351575">
              <a:defRPr>
                <a:latin typeface="+mn-lt"/>
                <a:ea typeface="+mn-ea"/>
                <a:cs typeface="+mn-cs"/>
              </a:defRPr>
            </a:lvl7pPr>
            <a:lvl8pPr marL="1576837">
              <a:defRPr>
                <a:latin typeface="+mn-lt"/>
                <a:ea typeface="+mn-ea"/>
                <a:cs typeface="+mn-cs"/>
              </a:defRPr>
            </a:lvl8pPr>
            <a:lvl9pPr marL="1802100">
              <a:defRPr>
                <a:latin typeface="+mn-lt"/>
                <a:ea typeface="+mn-ea"/>
                <a:cs typeface="+mn-cs"/>
              </a:defRPr>
            </a:lvl9pPr>
          </a:lstStyle>
          <a:p>
            <a:pPr defTabSz="1507937">
              <a:spcAft>
                <a:spcPts val="295"/>
              </a:spcAft>
            </a:pPr>
            <a:r>
              <a:rPr lang="en-AU" sz="3200" b="1" kern="0" dirty="0">
                <a:latin typeface="Open Sans"/>
                <a:ea typeface="Open Sans"/>
                <a:cs typeface="Open Sans"/>
              </a:rPr>
              <a:t>Delivers: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Better coverage and expansion of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Access to non-government researchers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Reduced duplication of effort and costs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Improved time frames for access to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More efficient and safer data sharing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Improved timeliness of data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b="1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Streamlined governance arrangements, including acceptance of programs of work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Flexible and responsive to emerging issues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Greater interoperability between State and Territory linkage nodes and existing linked data assets such as PLIDA and NDDA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Enabling two-way data flows, and other data sharing initiatives (e.g. NMLK)</a:t>
            </a:r>
          </a:p>
          <a:p>
            <a:pPr marL="1028451" lvl="1" indent="-471230" defTabSz="1507937">
              <a:spcAft>
                <a:spcPts val="295"/>
              </a:spcAft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231F20"/>
                </a:solidFill>
                <a:latin typeface="Open Sans"/>
                <a:ea typeface="Open Sans"/>
                <a:cs typeface="Open Sans"/>
              </a:rPr>
              <a:t>Scalability and gradual expansion of content.</a:t>
            </a:r>
          </a:p>
          <a:p>
            <a:pPr defTabSz="1507937">
              <a:spcAft>
                <a:spcPts val="295"/>
              </a:spcAft>
            </a:pPr>
            <a:endParaRPr lang="en-AU" sz="2601" kern="0" dirty="0"/>
          </a:p>
        </p:txBody>
      </p:sp>
    </p:spTree>
    <p:extLst>
      <p:ext uri="{BB962C8B-B14F-4D97-AF65-F5344CB8AC3E}">
        <p14:creationId xmlns:p14="http://schemas.microsoft.com/office/powerpoint/2010/main" val="16171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366DF-35A1-9296-7ACB-B1EFA377F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94EC-2B03-24D8-4851-CA2734903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AU" sz="5400" dirty="0"/>
              <a:t>How the NHDH fits into the data linkage landscape</a:t>
            </a:r>
          </a:p>
        </p:txBody>
      </p:sp>
      <p:pic>
        <p:nvPicPr>
          <p:cNvPr id="3" name="Picture 2" descr="A purple and black logo&#10;&#10;AI-generated content may be incorrect.">
            <a:extLst>
              <a:ext uri="{FF2B5EF4-FFF2-40B4-BE49-F238E27FC236}">
                <a16:creationId xmlns:a16="http://schemas.microsoft.com/office/drawing/2014/main" id="{4DCE6CCB-6A1C-E6C1-1242-C09A9ED88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06" y="3645287"/>
            <a:ext cx="6445537" cy="2232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01CA19-069F-1525-1599-30A4385DFFDF}"/>
              </a:ext>
            </a:extLst>
          </p:cNvPr>
          <p:cNvSpPr txBox="1"/>
          <p:nvPr/>
        </p:nvSpPr>
        <p:spPr>
          <a:xfrm>
            <a:off x="10556106" y="6429920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Unlocking the power of linked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health and welfare data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for all Australians</a:t>
            </a:r>
            <a:endParaRPr lang="en-AU" sz="2800"/>
          </a:p>
        </p:txBody>
      </p:sp>
    </p:spTree>
    <p:extLst>
      <p:ext uri="{BB962C8B-B14F-4D97-AF65-F5344CB8AC3E}">
        <p14:creationId xmlns:p14="http://schemas.microsoft.com/office/powerpoint/2010/main" val="2236137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3BB2A5-3019-B157-1C00-6E5C43971770}"/>
              </a:ext>
            </a:extLst>
          </p:cNvPr>
          <p:cNvSpPr/>
          <p:nvPr/>
        </p:nvSpPr>
        <p:spPr>
          <a:xfrm>
            <a:off x="0" y="9490656"/>
            <a:ext cx="20104100" cy="1816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7BF8CD-1EB5-B57C-0962-1058399715D8}"/>
              </a:ext>
            </a:extLst>
          </p:cNvPr>
          <p:cNvGrpSpPr/>
          <p:nvPr/>
        </p:nvGrpSpPr>
        <p:grpSpPr>
          <a:xfrm>
            <a:off x="1848541" y="2338716"/>
            <a:ext cx="17999005" cy="544707"/>
            <a:chOff x="1121035" y="1360908"/>
            <a:chExt cx="10915379" cy="330334"/>
          </a:xfrm>
        </p:grpSpPr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7D6938F2-1F59-F87C-3104-8D30BBE7BF9A}"/>
                </a:ext>
              </a:extLst>
            </p:cNvPr>
            <p:cNvSpPr txBox="1"/>
            <p:nvPr/>
          </p:nvSpPr>
          <p:spPr>
            <a:xfrm>
              <a:off x="4633334" y="1375786"/>
              <a:ext cx="3491327" cy="31545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150781" tIns="75390" rIns="150781" bIns="75390" rtlCol="0" anchor="t">
              <a:spAutoFit/>
            </a:bodyPr>
            <a:lstStyle/>
            <a:p>
              <a:pPr algn="ctr"/>
              <a:r>
                <a:rPr lang="en-AU" sz="2391" b="1">
                  <a:latin typeface="Open Sans"/>
                  <a:ea typeface="Open Sans"/>
                  <a:cs typeface="Open Sans"/>
                </a:rPr>
                <a:t>AIHW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2050A958-4992-F9E9-55B6-28A1D252F23A}"/>
                </a:ext>
              </a:extLst>
            </p:cNvPr>
            <p:cNvSpPr txBox="1"/>
            <p:nvPr/>
          </p:nvSpPr>
          <p:spPr>
            <a:xfrm>
              <a:off x="1121035" y="1372697"/>
              <a:ext cx="2587622" cy="3154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lIns="150781" tIns="75390" rIns="150781" bIns="75390" rtlCol="0" anchor="t">
              <a:spAutoFit/>
            </a:bodyPr>
            <a:lstStyle/>
            <a:p>
              <a:pPr algn="ctr"/>
              <a:r>
                <a:rPr lang="en-AU" sz="2391" b="1">
                  <a:latin typeface="Open Sans"/>
                  <a:ea typeface="Open Sans"/>
                  <a:cs typeface="Open Sans"/>
                </a:rPr>
                <a:t>ABS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4EAD7A51-3680-D744-BBCB-C6E4EB87978D}"/>
                </a:ext>
              </a:extLst>
            </p:cNvPr>
            <p:cNvSpPr txBox="1"/>
            <p:nvPr/>
          </p:nvSpPr>
          <p:spPr>
            <a:xfrm>
              <a:off x="9135254" y="1360908"/>
              <a:ext cx="2901160" cy="315456"/>
            </a:xfrm>
            <a:prstGeom prst="rect">
              <a:avLst/>
            </a:prstGeom>
            <a:solidFill>
              <a:srgbClr val="FF7C80"/>
            </a:solidFill>
          </p:spPr>
          <p:txBody>
            <a:bodyPr wrap="square" lIns="150781" tIns="75390" rIns="150781" bIns="75390" rtlCol="0" anchor="t">
              <a:spAutoFit/>
            </a:bodyPr>
            <a:lstStyle/>
            <a:p>
              <a:pPr algn="ctr"/>
              <a:r>
                <a:rPr lang="en-AU" sz="2391" b="1">
                  <a:latin typeface="Open Sans"/>
                  <a:ea typeface="Open Sans"/>
                  <a:cs typeface="Open Sans"/>
                </a:rPr>
                <a:t>Jurisdictions (incl. PHRN)</a:t>
              </a:r>
            </a:p>
          </p:txBody>
        </p:sp>
      </p:grpSp>
      <p:sp>
        <p:nvSpPr>
          <p:cNvPr id="261" name="TextBox 260">
            <a:extLst>
              <a:ext uri="{FF2B5EF4-FFF2-40B4-BE49-F238E27FC236}">
                <a16:creationId xmlns:a16="http://schemas.microsoft.com/office/drawing/2014/main" id="{52AEF108-8BD5-0CB4-B7CB-62CEC4A30446}"/>
              </a:ext>
            </a:extLst>
          </p:cNvPr>
          <p:cNvSpPr txBox="1"/>
          <p:nvPr/>
        </p:nvSpPr>
        <p:spPr>
          <a:xfrm>
            <a:off x="1157461" y="1671414"/>
            <a:ext cx="18709019" cy="570957"/>
          </a:xfrm>
          <a:prstGeom prst="rect">
            <a:avLst/>
          </a:prstGeom>
          <a:solidFill>
            <a:schemeClr val="bg2"/>
          </a:solidFill>
        </p:spPr>
        <p:txBody>
          <a:bodyPr wrap="square" lIns="150781" tIns="75390" rIns="150781" bIns="75390" rtlCol="0" anchor="t">
            <a:spAutoFit/>
          </a:bodyPr>
          <a:lstStyle/>
          <a:p>
            <a:pPr algn="ctr"/>
            <a:r>
              <a:rPr lang="en-AU" sz="2721" b="1">
                <a:latin typeface="Open Sans"/>
                <a:ea typeface="Open Sans"/>
                <a:cs typeface="Open Sans"/>
              </a:rPr>
              <a:t>Key players in national data linkage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22C2F0-8E62-D977-9CC4-68A54680DA39}"/>
              </a:ext>
            </a:extLst>
          </p:cNvPr>
          <p:cNvGrpSpPr/>
          <p:nvPr/>
        </p:nvGrpSpPr>
        <p:grpSpPr>
          <a:xfrm>
            <a:off x="193912" y="8631248"/>
            <a:ext cx="19599339" cy="2322295"/>
            <a:chOff x="117596" y="4967423"/>
            <a:chExt cx="11885891" cy="140834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12E6C15-643D-4692-E029-C1B441038D99}"/>
                </a:ext>
              </a:extLst>
            </p:cNvPr>
            <p:cNvGrpSpPr/>
            <p:nvPr/>
          </p:nvGrpSpPr>
          <p:grpSpPr>
            <a:xfrm>
              <a:off x="645495" y="4967423"/>
              <a:ext cx="11357992" cy="1408341"/>
              <a:chOff x="645495" y="4967423"/>
              <a:chExt cx="11357992" cy="1408341"/>
            </a:xfrm>
          </p:grpSpPr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884BB955-B429-BE73-5A81-AB432EDB8A26}"/>
                  </a:ext>
                </a:extLst>
              </p:cNvPr>
              <p:cNvSpPr/>
              <p:nvPr/>
            </p:nvSpPr>
            <p:spPr>
              <a:xfrm>
                <a:off x="645495" y="4967423"/>
                <a:ext cx="11357992" cy="1408341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1"/>
              </a:p>
            </p:txBody>
          </p:sp>
          <p:pic>
            <p:nvPicPr>
              <p:cNvPr id="238" name="Graphic 237" descr="Network outline">
                <a:extLst>
                  <a:ext uri="{FF2B5EF4-FFF2-40B4-BE49-F238E27FC236}">
                    <a16:creationId xmlns:a16="http://schemas.microsoft.com/office/drawing/2014/main" id="{0246CF3A-9674-04AC-B316-2B1C810B4D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79458" y="5067859"/>
                <a:ext cx="603550" cy="603550"/>
              </a:xfrm>
              <a:prstGeom prst="rect">
                <a:avLst/>
              </a:prstGeom>
            </p:spPr>
          </p:pic>
          <p:pic>
            <p:nvPicPr>
              <p:cNvPr id="239" name="Graphic 238" descr="Network outline">
                <a:extLst>
                  <a:ext uri="{FF2B5EF4-FFF2-40B4-BE49-F238E27FC236}">
                    <a16:creationId xmlns:a16="http://schemas.microsoft.com/office/drawing/2014/main" id="{4DD127D4-AAE6-51E5-999F-BC44DAEB1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515711" y="5125809"/>
                <a:ext cx="603550" cy="603550"/>
              </a:xfrm>
              <a:prstGeom prst="rect">
                <a:avLst/>
              </a:prstGeom>
            </p:spPr>
          </p:pic>
          <p:cxnSp>
            <p:nvCxnSpPr>
              <p:cNvPr id="240" name="Straight Arrow Connector 239">
                <a:extLst>
                  <a:ext uri="{FF2B5EF4-FFF2-40B4-BE49-F238E27FC236}">
                    <a16:creationId xmlns:a16="http://schemas.microsoft.com/office/drawing/2014/main" id="{12AA0225-2CB1-4D4D-8246-53EA7B9A9E76}"/>
                  </a:ext>
                </a:extLst>
              </p:cNvPr>
              <p:cNvCxnSpPr/>
              <p:nvPr/>
            </p:nvCxnSpPr>
            <p:spPr>
              <a:xfrm>
                <a:off x="3983008" y="5369634"/>
                <a:ext cx="532703" cy="0"/>
              </a:xfrm>
              <a:prstGeom prst="straightConnector1">
                <a:avLst/>
              </a:prstGeom>
              <a:ln w="19050">
                <a:solidFill>
                  <a:schemeClr val="accent5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>
                <a:extLst>
                  <a:ext uri="{FF2B5EF4-FFF2-40B4-BE49-F238E27FC236}">
                    <a16:creationId xmlns:a16="http://schemas.microsoft.com/office/drawing/2014/main" id="{39E4A05F-E0C6-4BE8-488C-E4A3378707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3008" y="5544297"/>
                <a:ext cx="532703" cy="0"/>
              </a:xfrm>
              <a:prstGeom prst="straightConnector1">
                <a:avLst/>
              </a:prstGeom>
              <a:ln w="19050">
                <a:solidFill>
                  <a:srgbClr val="70AD47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CBCF3665-EF53-616B-7F70-211D5D3413C4}"/>
                  </a:ext>
                </a:extLst>
              </p:cNvPr>
              <p:cNvSpPr txBox="1"/>
              <p:nvPr/>
            </p:nvSpPr>
            <p:spPr>
              <a:xfrm>
                <a:off x="3386165" y="5766201"/>
                <a:ext cx="1912202" cy="415391"/>
              </a:xfrm>
              <a:prstGeom prst="rect">
                <a:avLst/>
              </a:prstGeom>
              <a:noFill/>
            </p:spPr>
            <p:txBody>
              <a:bodyPr wrap="square" lIns="150781" tIns="75390" rIns="150781" bIns="75390" rtlCol="0" anchor="t">
                <a:spAutoFit/>
              </a:bodyPr>
              <a:lstStyle/>
              <a:p>
                <a:pPr algn="ctr"/>
                <a:r>
                  <a:rPr lang="en-AU" sz="1731" i="1">
                    <a:latin typeface="Open Sans"/>
                    <a:ea typeface="Open Sans"/>
                    <a:cs typeface="Open Sans"/>
                  </a:rPr>
                  <a:t>Interoperable spines as part of a National Linkage Model</a:t>
                </a:r>
              </a:p>
            </p:txBody>
          </p:sp>
          <p:pic>
            <p:nvPicPr>
              <p:cNvPr id="246" name="Graphic 245" descr="Database outline">
                <a:extLst>
                  <a:ext uri="{FF2B5EF4-FFF2-40B4-BE49-F238E27FC236}">
                    <a16:creationId xmlns:a16="http://schemas.microsoft.com/office/drawing/2014/main" id="{00C73A92-BA75-F5AC-8E15-E621E6CE0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971286" y="4981166"/>
                <a:ext cx="649888" cy="649888"/>
              </a:xfrm>
              <a:prstGeom prst="rect">
                <a:avLst/>
              </a:prstGeom>
            </p:spPr>
          </p:pic>
          <p:pic>
            <p:nvPicPr>
              <p:cNvPr id="247" name="Picture 246">
                <a:extLst>
                  <a:ext uri="{FF2B5EF4-FFF2-40B4-BE49-F238E27FC236}">
                    <a16:creationId xmlns:a16="http://schemas.microsoft.com/office/drawing/2014/main" id="{1A584F4A-7686-B8D2-D5D9-F19EED63B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233" b="92683" l="9581" r="89521">
                            <a14:foregroundMark x1="26647" y1="22764" x2="26647" y2="22764"/>
                            <a14:foregroundMark x1="17665" y1="39837" x2="17665" y2="39837"/>
                            <a14:foregroundMark x1="47305" y1="15176" x2="13772" y2="31707"/>
                            <a14:foregroundMark x1="13772" y1="31707" x2="45210" y2="21680"/>
                            <a14:foregroundMark x1="45210" y1="21680" x2="22754" y2="30081"/>
                            <a14:foregroundMark x1="22754" y1="30081" x2="19760" y2="52304"/>
                            <a14:foregroundMark x1="19760" y1="52304" x2="41018" y2="80759"/>
                            <a14:foregroundMark x1="41018" y1="80759" x2="58383" y2="76152"/>
                            <a14:foregroundMark x1="58383" y1="76152" x2="70659" y2="62873"/>
                            <a14:foregroundMark x1="70659" y1="62873" x2="79940" y2="31707"/>
                            <a14:foregroundMark x1="79940" y1="31707" x2="44012" y2="22222"/>
                            <a14:foregroundMark x1="44012" y1="22222" x2="21557" y2="31978"/>
                            <a14:foregroundMark x1="21557" y1="31978" x2="18563" y2="47696"/>
                            <a14:foregroundMark x1="18563" y1="47696" x2="28144" y2="68835"/>
                            <a14:foregroundMark x1="28144" y1="68835" x2="43114" y2="80488"/>
                            <a14:foregroundMark x1="43114" y1="16802" x2="58383" y2="22764"/>
                            <a14:foregroundMark x1="58383" y1="22764" x2="62874" y2="27371"/>
                            <a14:foregroundMark x1="36826" y1="43902" x2="44012" y2="58537"/>
                            <a14:foregroundMark x1="44012" y1="58537" x2="58084" y2="43631"/>
                            <a14:foregroundMark x1="58084" y1="43631" x2="63772" y2="41463"/>
                            <a14:foregroundMark x1="79641" y1="40108" x2="74850" y2="55285"/>
                            <a14:foregroundMark x1="74850" y1="55285" x2="74551" y2="55285"/>
                            <a14:foregroundMark x1="55689" y1="75881" x2="44311" y2="79946"/>
                            <a14:foregroundMark x1="45210" y1="81843" x2="55689" y2="78862"/>
                            <a14:foregroundMark x1="45509" y1="92683" x2="49102" y2="92412"/>
                            <a14:backgroundMark x1="46108" y1="5962" x2="51796" y2="596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52647" y="5341753"/>
                <a:ext cx="438148" cy="484061"/>
              </a:xfrm>
              <a:prstGeom prst="rect">
                <a:avLst/>
              </a:prstGeom>
            </p:spPr>
          </p:pic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0769EC71-B15F-FE17-67E0-D0934B4402EC}"/>
                  </a:ext>
                </a:extLst>
              </p:cNvPr>
              <p:cNvSpPr txBox="1"/>
              <p:nvPr/>
            </p:nvSpPr>
            <p:spPr>
              <a:xfrm>
                <a:off x="7521860" y="5790008"/>
                <a:ext cx="1797902" cy="576920"/>
              </a:xfrm>
              <a:prstGeom prst="rect">
                <a:avLst/>
              </a:prstGeom>
              <a:noFill/>
            </p:spPr>
            <p:txBody>
              <a:bodyPr wrap="square" lIns="150781" tIns="75390" rIns="150781" bIns="75390" rtlCol="0" anchor="t">
                <a:spAutoFit/>
              </a:bodyPr>
              <a:lstStyle/>
              <a:p>
                <a:pPr algn="ctr"/>
                <a:r>
                  <a:rPr lang="en-AU" sz="1731" i="1">
                    <a:latin typeface="Open Sans"/>
                    <a:ea typeface="Open Sans"/>
                    <a:cs typeface="Open Sans"/>
                  </a:rPr>
                  <a:t>Enabling ICT for safe, secure and scalable approaches</a:t>
                </a:r>
              </a:p>
            </p:txBody>
          </p: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F967EEA3-F46B-9BAF-0F4C-C8A8B4D6B04D}"/>
                  </a:ext>
                </a:extLst>
              </p:cNvPr>
              <p:cNvGrpSpPr/>
              <p:nvPr/>
            </p:nvGrpSpPr>
            <p:grpSpPr>
              <a:xfrm>
                <a:off x="1126194" y="5030291"/>
                <a:ext cx="621930" cy="690138"/>
                <a:chOff x="1227775" y="2758524"/>
                <a:chExt cx="720000" cy="720000"/>
              </a:xfrm>
            </p:grpSpPr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E97C16C5-E143-0E78-2694-B24056F78C71}"/>
                    </a:ext>
                  </a:extLst>
                </p:cNvPr>
                <p:cNvSpPr/>
                <p:nvPr/>
              </p:nvSpPr>
              <p:spPr>
                <a:xfrm>
                  <a:off x="1227775" y="2758524"/>
                  <a:ext cx="720000" cy="7200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53152">
                    <a:defRPr/>
                  </a:pPr>
                  <a:endParaRPr lang="en-AU" sz="999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3B6D0E66-6160-D42F-ECCF-61AEDD1720C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364464" y="2934260"/>
                  <a:ext cx="447977" cy="367829"/>
                  <a:chOff x="570310" y="378619"/>
                  <a:chExt cx="5166122" cy="4364831"/>
                </a:xfrm>
                <a:solidFill>
                  <a:srgbClr val="002060"/>
                </a:solidFill>
              </p:grpSpPr>
              <p:sp>
                <p:nvSpPr>
                  <p:cNvPr id="271" name="Google Shape;3444;p72">
                    <a:extLst>
                      <a:ext uri="{FF2B5EF4-FFF2-40B4-BE49-F238E27FC236}">
                        <a16:creationId xmlns:a16="http://schemas.microsoft.com/office/drawing/2014/main" id="{22CB2E36-A182-1D5D-8F4A-F6A04DF931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0310" y="946547"/>
                    <a:ext cx="2041922" cy="2718197"/>
                  </a:xfrm>
                  <a:custGeom>
                    <a:avLst/>
                    <a:gdLst>
                      <a:gd name="T0" fmla="*/ 2147483646 w 1715"/>
                      <a:gd name="T1" fmla="*/ 2147483646 h 2283"/>
                      <a:gd name="T2" fmla="*/ 2147483646 w 1715"/>
                      <a:gd name="T3" fmla="*/ 2147483646 h 2283"/>
                      <a:gd name="T4" fmla="*/ 2147483646 w 1715"/>
                      <a:gd name="T5" fmla="*/ 2147483646 h 2283"/>
                      <a:gd name="T6" fmla="*/ 2147483646 w 1715"/>
                      <a:gd name="T7" fmla="*/ 2147483646 h 2283"/>
                      <a:gd name="T8" fmla="*/ 2147483646 w 1715"/>
                      <a:gd name="T9" fmla="*/ 2147483646 h 2283"/>
                      <a:gd name="T10" fmla="*/ 2147483646 w 1715"/>
                      <a:gd name="T11" fmla="*/ 2147483646 h 2283"/>
                      <a:gd name="T12" fmla="*/ 2147483646 w 1715"/>
                      <a:gd name="T13" fmla="*/ 2147483646 h 2283"/>
                      <a:gd name="T14" fmla="*/ 2147483646 w 1715"/>
                      <a:gd name="T15" fmla="*/ 2147483646 h 2283"/>
                      <a:gd name="T16" fmla="*/ 2147483646 w 1715"/>
                      <a:gd name="T17" fmla="*/ 2147483646 h 2283"/>
                      <a:gd name="T18" fmla="*/ 2147483646 w 1715"/>
                      <a:gd name="T19" fmla="*/ 2147483646 h 2283"/>
                      <a:gd name="T20" fmla="*/ 2147483646 w 1715"/>
                      <a:gd name="T21" fmla="*/ 2147483646 h 2283"/>
                      <a:gd name="T22" fmla="*/ 2147483646 w 1715"/>
                      <a:gd name="T23" fmla="*/ 2147483646 h 2283"/>
                      <a:gd name="T24" fmla="*/ 2147483646 w 1715"/>
                      <a:gd name="T25" fmla="*/ 2147483646 h 2283"/>
                      <a:gd name="T26" fmla="*/ 2147483646 w 1715"/>
                      <a:gd name="T27" fmla="*/ 2147483646 h 2283"/>
                      <a:gd name="T28" fmla="*/ 2147483646 w 1715"/>
                      <a:gd name="T29" fmla="*/ 2147483646 h 2283"/>
                      <a:gd name="T30" fmla="*/ 2147483646 w 1715"/>
                      <a:gd name="T31" fmla="*/ 2147483646 h 2283"/>
                      <a:gd name="T32" fmla="*/ 2147483646 w 1715"/>
                      <a:gd name="T33" fmla="*/ 2147483646 h 2283"/>
                      <a:gd name="T34" fmla="*/ 2147483646 w 1715"/>
                      <a:gd name="T35" fmla="*/ 2147483646 h 2283"/>
                      <a:gd name="T36" fmla="*/ 2147483646 w 1715"/>
                      <a:gd name="T37" fmla="*/ 2147483646 h 2283"/>
                      <a:gd name="T38" fmla="*/ 2147483646 w 1715"/>
                      <a:gd name="T39" fmla="*/ 2147483646 h 2283"/>
                      <a:gd name="T40" fmla="*/ 2147483646 w 1715"/>
                      <a:gd name="T41" fmla="*/ 2147483646 h 2283"/>
                      <a:gd name="T42" fmla="*/ 2147483646 w 1715"/>
                      <a:gd name="T43" fmla="*/ 2147483646 h 2283"/>
                      <a:gd name="T44" fmla="*/ 2147483646 w 1715"/>
                      <a:gd name="T45" fmla="*/ 2147483646 h 2283"/>
                      <a:gd name="T46" fmla="*/ 2147483646 w 1715"/>
                      <a:gd name="T47" fmla="*/ 2147483646 h 2283"/>
                      <a:gd name="T48" fmla="*/ 2147483646 w 1715"/>
                      <a:gd name="T49" fmla="*/ 2147483646 h 2283"/>
                      <a:gd name="T50" fmla="*/ 2147483646 w 1715"/>
                      <a:gd name="T51" fmla="*/ 2147483646 h 2283"/>
                      <a:gd name="T52" fmla="*/ 2147483646 w 1715"/>
                      <a:gd name="T53" fmla="*/ 2147483646 h 2283"/>
                      <a:gd name="T54" fmla="*/ 2147483646 w 1715"/>
                      <a:gd name="T55" fmla="*/ 2147483646 h 2283"/>
                      <a:gd name="T56" fmla="*/ 2147483646 w 1715"/>
                      <a:gd name="T57" fmla="*/ 2147483646 h 2283"/>
                      <a:gd name="T58" fmla="*/ 2147483646 w 1715"/>
                      <a:gd name="T59" fmla="*/ 2147483646 h 2283"/>
                      <a:gd name="T60" fmla="*/ 2147483646 w 1715"/>
                      <a:gd name="T61" fmla="*/ 2147483646 h 2283"/>
                      <a:gd name="T62" fmla="*/ 2147483646 w 1715"/>
                      <a:gd name="T63" fmla="*/ 2147483646 h 2283"/>
                      <a:gd name="T64" fmla="*/ 2147483646 w 1715"/>
                      <a:gd name="T65" fmla="*/ 2147483646 h 2283"/>
                      <a:gd name="T66" fmla="*/ 2147483646 w 1715"/>
                      <a:gd name="T67" fmla="*/ 2147483646 h 2283"/>
                      <a:gd name="T68" fmla="*/ 2147483646 w 1715"/>
                      <a:gd name="T69" fmla="*/ 2147483646 h 2283"/>
                      <a:gd name="T70" fmla="*/ 2147483646 w 1715"/>
                      <a:gd name="T71" fmla="*/ 2147483646 h 2283"/>
                      <a:gd name="T72" fmla="*/ 2147483646 w 1715"/>
                      <a:gd name="T73" fmla="*/ 2147483646 h 2283"/>
                      <a:gd name="T74" fmla="*/ 2147483646 w 1715"/>
                      <a:gd name="T75" fmla="*/ 2147483646 h 2283"/>
                      <a:gd name="T76" fmla="*/ 2147483646 w 1715"/>
                      <a:gd name="T77" fmla="*/ 2147483646 h 2283"/>
                      <a:gd name="T78" fmla="*/ 2147483646 w 1715"/>
                      <a:gd name="T79" fmla="*/ 2147483646 h 2283"/>
                      <a:gd name="T80" fmla="*/ 2147483646 w 1715"/>
                      <a:gd name="T81" fmla="*/ 2147483646 h 2283"/>
                      <a:gd name="T82" fmla="*/ 2147483646 w 1715"/>
                      <a:gd name="T83" fmla="*/ 2147483646 h 2283"/>
                      <a:gd name="T84" fmla="*/ 2147483646 w 1715"/>
                      <a:gd name="T85" fmla="*/ 2147483646 h 2283"/>
                      <a:gd name="T86" fmla="*/ 2147483646 w 1715"/>
                      <a:gd name="T87" fmla="*/ 2147483646 h 2283"/>
                      <a:gd name="T88" fmla="*/ 2147483646 w 1715"/>
                      <a:gd name="T89" fmla="*/ 2147483646 h 2283"/>
                      <a:gd name="T90" fmla="*/ 2147483646 w 1715"/>
                      <a:gd name="T91" fmla="*/ 2147483646 h 2283"/>
                      <a:gd name="T92" fmla="*/ 2147483646 w 1715"/>
                      <a:gd name="T93" fmla="*/ 2147483646 h 2283"/>
                      <a:gd name="T94" fmla="*/ 2147483646 w 1715"/>
                      <a:gd name="T95" fmla="*/ 2147483646 h 2283"/>
                      <a:gd name="T96" fmla="*/ 2147483646 w 1715"/>
                      <a:gd name="T97" fmla="*/ 2147483646 h 2283"/>
                      <a:gd name="T98" fmla="*/ 2147483646 w 1715"/>
                      <a:gd name="T99" fmla="*/ 2147483646 h 2283"/>
                      <a:gd name="T100" fmla="*/ 2147483646 w 1715"/>
                      <a:gd name="T101" fmla="*/ 2147483646 h 2283"/>
                      <a:gd name="T102" fmla="*/ 2147483646 w 1715"/>
                      <a:gd name="T103" fmla="*/ 2147483646 h 2283"/>
                      <a:gd name="T104" fmla="*/ 2147483646 w 1715"/>
                      <a:gd name="T105" fmla="*/ 2147483646 h 2283"/>
                      <a:gd name="T106" fmla="*/ 2147483646 w 1715"/>
                      <a:gd name="T107" fmla="*/ 2147483646 h 2283"/>
                      <a:gd name="T108" fmla="*/ 2147483646 w 1715"/>
                      <a:gd name="T109" fmla="*/ 2147483646 h 2283"/>
                      <a:gd name="T110" fmla="*/ 2147483646 w 1715"/>
                      <a:gd name="T111" fmla="*/ 2147483646 h 2283"/>
                      <a:gd name="T112" fmla="*/ 2147483646 w 1715"/>
                      <a:gd name="T113" fmla="*/ 2147483646 h 2283"/>
                      <a:gd name="T114" fmla="*/ 2147483646 w 1715"/>
                      <a:gd name="T115" fmla="*/ 2147483646 h 2283"/>
                      <a:gd name="T116" fmla="*/ 2147483646 w 1715"/>
                      <a:gd name="T117" fmla="*/ 2147483646 h 2283"/>
                      <a:gd name="T118" fmla="*/ 2147483646 w 1715"/>
                      <a:gd name="T119" fmla="*/ 2147483646 h 2283"/>
                      <a:gd name="T120" fmla="*/ 2147483646 w 1715"/>
                      <a:gd name="T121" fmla="*/ 2147483646 h 2283"/>
                      <a:gd name="T122" fmla="*/ 2147483646 w 1715"/>
                      <a:gd name="T123" fmla="*/ 2147483646 h 2283"/>
                      <a:gd name="T124" fmla="*/ 2147483646 w 1715"/>
                      <a:gd name="T125" fmla="*/ 2147483646 h 2283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1715" h="2283" extrusionOk="0">
                        <a:moveTo>
                          <a:pt x="1447" y="19"/>
                        </a:moveTo>
                        <a:lnTo>
                          <a:pt x="1450" y="19"/>
                        </a:lnTo>
                        <a:lnTo>
                          <a:pt x="1453" y="19"/>
                        </a:lnTo>
                        <a:lnTo>
                          <a:pt x="1455" y="19"/>
                        </a:lnTo>
                        <a:lnTo>
                          <a:pt x="1458" y="19"/>
                        </a:lnTo>
                        <a:lnTo>
                          <a:pt x="1461" y="19"/>
                        </a:lnTo>
                        <a:lnTo>
                          <a:pt x="1458" y="16"/>
                        </a:lnTo>
                        <a:lnTo>
                          <a:pt x="1453" y="16"/>
                        </a:lnTo>
                        <a:lnTo>
                          <a:pt x="1450" y="16"/>
                        </a:lnTo>
                        <a:lnTo>
                          <a:pt x="1447" y="16"/>
                        </a:lnTo>
                        <a:lnTo>
                          <a:pt x="1447" y="19"/>
                        </a:lnTo>
                        <a:close/>
                        <a:moveTo>
                          <a:pt x="1276" y="134"/>
                        </a:moveTo>
                        <a:lnTo>
                          <a:pt x="1276" y="134"/>
                        </a:lnTo>
                        <a:lnTo>
                          <a:pt x="1279" y="137"/>
                        </a:lnTo>
                        <a:lnTo>
                          <a:pt x="1281" y="139"/>
                        </a:lnTo>
                        <a:lnTo>
                          <a:pt x="1281" y="137"/>
                        </a:lnTo>
                        <a:lnTo>
                          <a:pt x="1281" y="134"/>
                        </a:lnTo>
                        <a:lnTo>
                          <a:pt x="1279" y="134"/>
                        </a:lnTo>
                        <a:lnTo>
                          <a:pt x="1281" y="134"/>
                        </a:lnTo>
                        <a:lnTo>
                          <a:pt x="1281" y="131"/>
                        </a:lnTo>
                        <a:lnTo>
                          <a:pt x="1281" y="129"/>
                        </a:lnTo>
                        <a:lnTo>
                          <a:pt x="1279" y="131"/>
                        </a:lnTo>
                        <a:lnTo>
                          <a:pt x="1279" y="134"/>
                        </a:lnTo>
                        <a:lnTo>
                          <a:pt x="1276" y="131"/>
                        </a:lnTo>
                        <a:lnTo>
                          <a:pt x="1273" y="131"/>
                        </a:lnTo>
                        <a:lnTo>
                          <a:pt x="1273" y="134"/>
                        </a:lnTo>
                        <a:lnTo>
                          <a:pt x="1276" y="134"/>
                        </a:lnTo>
                        <a:close/>
                        <a:moveTo>
                          <a:pt x="1297" y="96"/>
                        </a:moveTo>
                        <a:lnTo>
                          <a:pt x="1300" y="94"/>
                        </a:lnTo>
                        <a:lnTo>
                          <a:pt x="1300" y="96"/>
                        </a:lnTo>
                        <a:lnTo>
                          <a:pt x="1303" y="96"/>
                        </a:lnTo>
                        <a:lnTo>
                          <a:pt x="1303" y="99"/>
                        </a:lnTo>
                        <a:lnTo>
                          <a:pt x="1303" y="96"/>
                        </a:lnTo>
                        <a:lnTo>
                          <a:pt x="1305" y="96"/>
                        </a:lnTo>
                        <a:lnTo>
                          <a:pt x="1303" y="96"/>
                        </a:lnTo>
                        <a:lnTo>
                          <a:pt x="1305" y="94"/>
                        </a:lnTo>
                        <a:lnTo>
                          <a:pt x="1308" y="94"/>
                        </a:lnTo>
                        <a:lnTo>
                          <a:pt x="1311" y="94"/>
                        </a:lnTo>
                        <a:lnTo>
                          <a:pt x="1308" y="91"/>
                        </a:lnTo>
                        <a:lnTo>
                          <a:pt x="1308" y="88"/>
                        </a:lnTo>
                        <a:lnTo>
                          <a:pt x="1308" y="86"/>
                        </a:lnTo>
                        <a:lnTo>
                          <a:pt x="1308" y="83"/>
                        </a:lnTo>
                        <a:lnTo>
                          <a:pt x="1311" y="80"/>
                        </a:lnTo>
                        <a:lnTo>
                          <a:pt x="1308" y="80"/>
                        </a:lnTo>
                        <a:lnTo>
                          <a:pt x="1308" y="78"/>
                        </a:lnTo>
                        <a:lnTo>
                          <a:pt x="1305" y="75"/>
                        </a:lnTo>
                        <a:lnTo>
                          <a:pt x="1305" y="78"/>
                        </a:lnTo>
                        <a:lnTo>
                          <a:pt x="1303" y="80"/>
                        </a:lnTo>
                        <a:lnTo>
                          <a:pt x="1300" y="80"/>
                        </a:lnTo>
                        <a:lnTo>
                          <a:pt x="1300" y="83"/>
                        </a:lnTo>
                        <a:lnTo>
                          <a:pt x="1303" y="83"/>
                        </a:lnTo>
                        <a:lnTo>
                          <a:pt x="1303" y="86"/>
                        </a:lnTo>
                        <a:lnTo>
                          <a:pt x="1303" y="88"/>
                        </a:lnTo>
                        <a:lnTo>
                          <a:pt x="1300" y="88"/>
                        </a:lnTo>
                        <a:lnTo>
                          <a:pt x="1300" y="86"/>
                        </a:lnTo>
                        <a:lnTo>
                          <a:pt x="1297" y="88"/>
                        </a:lnTo>
                        <a:lnTo>
                          <a:pt x="1297" y="91"/>
                        </a:lnTo>
                        <a:lnTo>
                          <a:pt x="1297" y="94"/>
                        </a:lnTo>
                        <a:lnTo>
                          <a:pt x="1297" y="96"/>
                        </a:lnTo>
                        <a:close/>
                        <a:moveTo>
                          <a:pt x="1646" y="131"/>
                        </a:moveTo>
                        <a:lnTo>
                          <a:pt x="1651" y="137"/>
                        </a:lnTo>
                        <a:lnTo>
                          <a:pt x="1654" y="139"/>
                        </a:lnTo>
                        <a:lnTo>
                          <a:pt x="1654" y="137"/>
                        </a:lnTo>
                        <a:lnTo>
                          <a:pt x="1654" y="134"/>
                        </a:lnTo>
                        <a:lnTo>
                          <a:pt x="1654" y="131"/>
                        </a:lnTo>
                        <a:lnTo>
                          <a:pt x="1651" y="131"/>
                        </a:lnTo>
                        <a:lnTo>
                          <a:pt x="1648" y="123"/>
                        </a:lnTo>
                        <a:lnTo>
                          <a:pt x="1646" y="123"/>
                        </a:lnTo>
                        <a:lnTo>
                          <a:pt x="1646" y="129"/>
                        </a:lnTo>
                        <a:lnTo>
                          <a:pt x="1646" y="131"/>
                        </a:lnTo>
                        <a:close/>
                        <a:moveTo>
                          <a:pt x="1233" y="177"/>
                        </a:moveTo>
                        <a:lnTo>
                          <a:pt x="1236" y="177"/>
                        </a:lnTo>
                        <a:lnTo>
                          <a:pt x="1236" y="174"/>
                        </a:lnTo>
                        <a:lnTo>
                          <a:pt x="1236" y="177"/>
                        </a:lnTo>
                        <a:lnTo>
                          <a:pt x="1238" y="174"/>
                        </a:lnTo>
                        <a:lnTo>
                          <a:pt x="1241" y="177"/>
                        </a:lnTo>
                        <a:lnTo>
                          <a:pt x="1244" y="177"/>
                        </a:lnTo>
                        <a:lnTo>
                          <a:pt x="1241" y="177"/>
                        </a:lnTo>
                        <a:lnTo>
                          <a:pt x="1238" y="180"/>
                        </a:lnTo>
                        <a:lnTo>
                          <a:pt x="1236" y="180"/>
                        </a:lnTo>
                        <a:lnTo>
                          <a:pt x="1236" y="182"/>
                        </a:lnTo>
                        <a:lnTo>
                          <a:pt x="1238" y="182"/>
                        </a:lnTo>
                        <a:lnTo>
                          <a:pt x="1241" y="182"/>
                        </a:lnTo>
                        <a:lnTo>
                          <a:pt x="1249" y="180"/>
                        </a:lnTo>
                        <a:lnTo>
                          <a:pt x="1252" y="177"/>
                        </a:lnTo>
                        <a:lnTo>
                          <a:pt x="1249" y="177"/>
                        </a:lnTo>
                        <a:lnTo>
                          <a:pt x="1246" y="172"/>
                        </a:lnTo>
                        <a:lnTo>
                          <a:pt x="1244" y="172"/>
                        </a:lnTo>
                        <a:lnTo>
                          <a:pt x="1244" y="169"/>
                        </a:lnTo>
                        <a:lnTo>
                          <a:pt x="1241" y="169"/>
                        </a:lnTo>
                        <a:lnTo>
                          <a:pt x="1241" y="164"/>
                        </a:lnTo>
                        <a:lnTo>
                          <a:pt x="1241" y="161"/>
                        </a:lnTo>
                        <a:lnTo>
                          <a:pt x="1241" y="164"/>
                        </a:lnTo>
                        <a:lnTo>
                          <a:pt x="1236" y="166"/>
                        </a:lnTo>
                        <a:lnTo>
                          <a:pt x="1233" y="166"/>
                        </a:lnTo>
                        <a:lnTo>
                          <a:pt x="1236" y="166"/>
                        </a:lnTo>
                        <a:lnTo>
                          <a:pt x="1236" y="169"/>
                        </a:lnTo>
                        <a:lnTo>
                          <a:pt x="1236" y="172"/>
                        </a:lnTo>
                        <a:lnTo>
                          <a:pt x="1233" y="169"/>
                        </a:lnTo>
                        <a:lnTo>
                          <a:pt x="1233" y="172"/>
                        </a:lnTo>
                        <a:lnTo>
                          <a:pt x="1230" y="174"/>
                        </a:lnTo>
                        <a:lnTo>
                          <a:pt x="1233" y="174"/>
                        </a:lnTo>
                        <a:lnTo>
                          <a:pt x="1233" y="177"/>
                        </a:lnTo>
                        <a:close/>
                        <a:moveTo>
                          <a:pt x="1713" y="121"/>
                        </a:moveTo>
                        <a:lnTo>
                          <a:pt x="1710" y="121"/>
                        </a:lnTo>
                        <a:lnTo>
                          <a:pt x="1707" y="121"/>
                        </a:lnTo>
                        <a:lnTo>
                          <a:pt x="1705" y="118"/>
                        </a:lnTo>
                        <a:lnTo>
                          <a:pt x="1697" y="118"/>
                        </a:lnTo>
                        <a:lnTo>
                          <a:pt x="1694" y="118"/>
                        </a:lnTo>
                        <a:lnTo>
                          <a:pt x="1691" y="118"/>
                        </a:lnTo>
                        <a:lnTo>
                          <a:pt x="1689" y="118"/>
                        </a:lnTo>
                        <a:lnTo>
                          <a:pt x="1683" y="115"/>
                        </a:lnTo>
                        <a:lnTo>
                          <a:pt x="1680" y="113"/>
                        </a:lnTo>
                        <a:lnTo>
                          <a:pt x="1670" y="113"/>
                        </a:lnTo>
                        <a:lnTo>
                          <a:pt x="1667" y="110"/>
                        </a:lnTo>
                        <a:lnTo>
                          <a:pt x="1664" y="110"/>
                        </a:lnTo>
                        <a:lnTo>
                          <a:pt x="1662" y="110"/>
                        </a:lnTo>
                        <a:lnTo>
                          <a:pt x="1662" y="113"/>
                        </a:lnTo>
                        <a:lnTo>
                          <a:pt x="1659" y="113"/>
                        </a:lnTo>
                        <a:lnTo>
                          <a:pt x="1654" y="113"/>
                        </a:lnTo>
                        <a:lnTo>
                          <a:pt x="1648" y="115"/>
                        </a:lnTo>
                        <a:lnTo>
                          <a:pt x="1651" y="118"/>
                        </a:lnTo>
                        <a:lnTo>
                          <a:pt x="1654" y="118"/>
                        </a:lnTo>
                        <a:lnTo>
                          <a:pt x="1654" y="121"/>
                        </a:lnTo>
                        <a:lnTo>
                          <a:pt x="1651" y="121"/>
                        </a:lnTo>
                        <a:lnTo>
                          <a:pt x="1651" y="123"/>
                        </a:lnTo>
                        <a:lnTo>
                          <a:pt x="1651" y="126"/>
                        </a:lnTo>
                        <a:lnTo>
                          <a:pt x="1654" y="129"/>
                        </a:lnTo>
                        <a:lnTo>
                          <a:pt x="1656" y="134"/>
                        </a:lnTo>
                        <a:lnTo>
                          <a:pt x="1656" y="137"/>
                        </a:lnTo>
                        <a:lnTo>
                          <a:pt x="1656" y="139"/>
                        </a:lnTo>
                        <a:lnTo>
                          <a:pt x="1654" y="142"/>
                        </a:lnTo>
                        <a:lnTo>
                          <a:pt x="1651" y="139"/>
                        </a:lnTo>
                        <a:lnTo>
                          <a:pt x="1646" y="134"/>
                        </a:lnTo>
                        <a:lnTo>
                          <a:pt x="1646" y="137"/>
                        </a:lnTo>
                        <a:lnTo>
                          <a:pt x="1646" y="142"/>
                        </a:lnTo>
                        <a:lnTo>
                          <a:pt x="1646" y="139"/>
                        </a:lnTo>
                        <a:lnTo>
                          <a:pt x="1643" y="139"/>
                        </a:lnTo>
                        <a:lnTo>
                          <a:pt x="1643" y="129"/>
                        </a:lnTo>
                        <a:lnTo>
                          <a:pt x="1643" y="126"/>
                        </a:lnTo>
                        <a:lnTo>
                          <a:pt x="1640" y="126"/>
                        </a:lnTo>
                        <a:lnTo>
                          <a:pt x="1638" y="129"/>
                        </a:lnTo>
                        <a:lnTo>
                          <a:pt x="1638" y="131"/>
                        </a:lnTo>
                        <a:lnTo>
                          <a:pt x="1635" y="134"/>
                        </a:lnTo>
                        <a:lnTo>
                          <a:pt x="1630" y="139"/>
                        </a:lnTo>
                        <a:lnTo>
                          <a:pt x="1630" y="142"/>
                        </a:lnTo>
                        <a:lnTo>
                          <a:pt x="1630" y="147"/>
                        </a:lnTo>
                        <a:lnTo>
                          <a:pt x="1632" y="153"/>
                        </a:lnTo>
                        <a:lnTo>
                          <a:pt x="1630" y="156"/>
                        </a:lnTo>
                        <a:lnTo>
                          <a:pt x="1632" y="158"/>
                        </a:lnTo>
                        <a:lnTo>
                          <a:pt x="1632" y="161"/>
                        </a:lnTo>
                        <a:lnTo>
                          <a:pt x="1638" y="166"/>
                        </a:lnTo>
                        <a:lnTo>
                          <a:pt x="1640" y="169"/>
                        </a:lnTo>
                        <a:lnTo>
                          <a:pt x="1638" y="180"/>
                        </a:lnTo>
                        <a:lnTo>
                          <a:pt x="1638" y="177"/>
                        </a:lnTo>
                        <a:lnTo>
                          <a:pt x="1635" y="169"/>
                        </a:lnTo>
                        <a:lnTo>
                          <a:pt x="1632" y="166"/>
                        </a:lnTo>
                        <a:lnTo>
                          <a:pt x="1632" y="164"/>
                        </a:lnTo>
                        <a:lnTo>
                          <a:pt x="1627" y="158"/>
                        </a:lnTo>
                        <a:lnTo>
                          <a:pt x="1622" y="158"/>
                        </a:lnTo>
                        <a:lnTo>
                          <a:pt x="1622" y="156"/>
                        </a:lnTo>
                        <a:lnTo>
                          <a:pt x="1619" y="156"/>
                        </a:lnTo>
                        <a:lnTo>
                          <a:pt x="1619" y="158"/>
                        </a:lnTo>
                        <a:lnTo>
                          <a:pt x="1619" y="161"/>
                        </a:lnTo>
                        <a:lnTo>
                          <a:pt x="1619" y="166"/>
                        </a:lnTo>
                        <a:lnTo>
                          <a:pt x="1619" y="172"/>
                        </a:lnTo>
                        <a:lnTo>
                          <a:pt x="1619" y="177"/>
                        </a:lnTo>
                        <a:lnTo>
                          <a:pt x="1619" y="182"/>
                        </a:lnTo>
                        <a:lnTo>
                          <a:pt x="1616" y="185"/>
                        </a:lnTo>
                        <a:lnTo>
                          <a:pt x="1613" y="185"/>
                        </a:lnTo>
                        <a:lnTo>
                          <a:pt x="1613" y="188"/>
                        </a:lnTo>
                        <a:lnTo>
                          <a:pt x="1611" y="188"/>
                        </a:lnTo>
                        <a:lnTo>
                          <a:pt x="1608" y="188"/>
                        </a:lnTo>
                        <a:lnTo>
                          <a:pt x="1611" y="188"/>
                        </a:lnTo>
                        <a:lnTo>
                          <a:pt x="1613" y="182"/>
                        </a:lnTo>
                        <a:lnTo>
                          <a:pt x="1616" y="180"/>
                        </a:lnTo>
                        <a:lnTo>
                          <a:pt x="1616" y="174"/>
                        </a:lnTo>
                        <a:lnTo>
                          <a:pt x="1611" y="166"/>
                        </a:lnTo>
                        <a:lnTo>
                          <a:pt x="1613" y="166"/>
                        </a:lnTo>
                        <a:lnTo>
                          <a:pt x="1616" y="166"/>
                        </a:lnTo>
                        <a:lnTo>
                          <a:pt x="1616" y="156"/>
                        </a:lnTo>
                        <a:lnTo>
                          <a:pt x="1616" y="153"/>
                        </a:lnTo>
                        <a:lnTo>
                          <a:pt x="1616" y="150"/>
                        </a:lnTo>
                        <a:lnTo>
                          <a:pt x="1613" y="150"/>
                        </a:lnTo>
                        <a:lnTo>
                          <a:pt x="1613" y="147"/>
                        </a:lnTo>
                        <a:lnTo>
                          <a:pt x="1616" y="145"/>
                        </a:lnTo>
                        <a:lnTo>
                          <a:pt x="1616" y="142"/>
                        </a:lnTo>
                        <a:lnTo>
                          <a:pt x="1616" y="139"/>
                        </a:lnTo>
                        <a:lnTo>
                          <a:pt x="1616" y="137"/>
                        </a:lnTo>
                        <a:lnTo>
                          <a:pt x="1619" y="137"/>
                        </a:lnTo>
                        <a:lnTo>
                          <a:pt x="1619" y="134"/>
                        </a:lnTo>
                        <a:lnTo>
                          <a:pt x="1619" y="131"/>
                        </a:lnTo>
                        <a:lnTo>
                          <a:pt x="1622" y="126"/>
                        </a:lnTo>
                        <a:lnTo>
                          <a:pt x="1622" y="121"/>
                        </a:lnTo>
                        <a:lnTo>
                          <a:pt x="1619" y="121"/>
                        </a:lnTo>
                        <a:lnTo>
                          <a:pt x="1622" y="118"/>
                        </a:lnTo>
                        <a:lnTo>
                          <a:pt x="1624" y="118"/>
                        </a:lnTo>
                        <a:lnTo>
                          <a:pt x="1627" y="118"/>
                        </a:lnTo>
                        <a:lnTo>
                          <a:pt x="1627" y="115"/>
                        </a:lnTo>
                        <a:lnTo>
                          <a:pt x="1627" y="113"/>
                        </a:lnTo>
                        <a:lnTo>
                          <a:pt x="1627" y="110"/>
                        </a:lnTo>
                        <a:lnTo>
                          <a:pt x="1627" y="107"/>
                        </a:lnTo>
                        <a:lnTo>
                          <a:pt x="1630" y="107"/>
                        </a:lnTo>
                        <a:lnTo>
                          <a:pt x="1632" y="110"/>
                        </a:lnTo>
                        <a:lnTo>
                          <a:pt x="1632" y="107"/>
                        </a:lnTo>
                        <a:lnTo>
                          <a:pt x="1632" y="105"/>
                        </a:lnTo>
                        <a:lnTo>
                          <a:pt x="1630" y="105"/>
                        </a:lnTo>
                        <a:lnTo>
                          <a:pt x="1627" y="105"/>
                        </a:lnTo>
                        <a:lnTo>
                          <a:pt x="1624" y="102"/>
                        </a:lnTo>
                        <a:lnTo>
                          <a:pt x="1619" y="99"/>
                        </a:lnTo>
                        <a:lnTo>
                          <a:pt x="1619" y="96"/>
                        </a:lnTo>
                        <a:lnTo>
                          <a:pt x="1616" y="96"/>
                        </a:lnTo>
                        <a:lnTo>
                          <a:pt x="1613" y="96"/>
                        </a:lnTo>
                        <a:lnTo>
                          <a:pt x="1613" y="94"/>
                        </a:lnTo>
                        <a:lnTo>
                          <a:pt x="1611" y="91"/>
                        </a:lnTo>
                        <a:lnTo>
                          <a:pt x="1608" y="91"/>
                        </a:lnTo>
                        <a:lnTo>
                          <a:pt x="1608" y="88"/>
                        </a:lnTo>
                        <a:lnTo>
                          <a:pt x="1605" y="91"/>
                        </a:lnTo>
                        <a:lnTo>
                          <a:pt x="1603" y="91"/>
                        </a:lnTo>
                        <a:lnTo>
                          <a:pt x="1603" y="88"/>
                        </a:lnTo>
                        <a:lnTo>
                          <a:pt x="1600" y="88"/>
                        </a:lnTo>
                        <a:lnTo>
                          <a:pt x="1603" y="86"/>
                        </a:lnTo>
                        <a:lnTo>
                          <a:pt x="1600" y="86"/>
                        </a:lnTo>
                        <a:lnTo>
                          <a:pt x="1597" y="83"/>
                        </a:lnTo>
                        <a:lnTo>
                          <a:pt x="1595" y="80"/>
                        </a:lnTo>
                        <a:lnTo>
                          <a:pt x="1592" y="80"/>
                        </a:lnTo>
                        <a:lnTo>
                          <a:pt x="1592" y="78"/>
                        </a:lnTo>
                        <a:lnTo>
                          <a:pt x="1595" y="75"/>
                        </a:lnTo>
                        <a:lnTo>
                          <a:pt x="1592" y="72"/>
                        </a:lnTo>
                        <a:lnTo>
                          <a:pt x="1592" y="75"/>
                        </a:lnTo>
                        <a:lnTo>
                          <a:pt x="1589" y="78"/>
                        </a:lnTo>
                        <a:lnTo>
                          <a:pt x="1589" y="75"/>
                        </a:lnTo>
                        <a:lnTo>
                          <a:pt x="1589" y="70"/>
                        </a:lnTo>
                        <a:lnTo>
                          <a:pt x="1587" y="70"/>
                        </a:lnTo>
                        <a:lnTo>
                          <a:pt x="1584" y="70"/>
                        </a:lnTo>
                        <a:lnTo>
                          <a:pt x="1581" y="62"/>
                        </a:lnTo>
                        <a:lnTo>
                          <a:pt x="1581" y="59"/>
                        </a:lnTo>
                        <a:lnTo>
                          <a:pt x="1576" y="54"/>
                        </a:lnTo>
                        <a:lnTo>
                          <a:pt x="1573" y="54"/>
                        </a:lnTo>
                        <a:lnTo>
                          <a:pt x="1573" y="51"/>
                        </a:lnTo>
                        <a:lnTo>
                          <a:pt x="1571" y="48"/>
                        </a:lnTo>
                        <a:lnTo>
                          <a:pt x="1568" y="46"/>
                        </a:lnTo>
                        <a:lnTo>
                          <a:pt x="1565" y="43"/>
                        </a:lnTo>
                        <a:lnTo>
                          <a:pt x="1563" y="43"/>
                        </a:lnTo>
                        <a:lnTo>
                          <a:pt x="1560" y="40"/>
                        </a:lnTo>
                        <a:lnTo>
                          <a:pt x="1557" y="40"/>
                        </a:lnTo>
                        <a:lnTo>
                          <a:pt x="1557" y="37"/>
                        </a:lnTo>
                        <a:lnTo>
                          <a:pt x="1555" y="37"/>
                        </a:lnTo>
                        <a:lnTo>
                          <a:pt x="1552" y="35"/>
                        </a:lnTo>
                        <a:lnTo>
                          <a:pt x="1552" y="37"/>
                        </a:lnTo>
                        <a:lnTo>
                          <a:pt x="1549" y="35"/>
                        </a:lnTo>
                        <a:lnTo>
                          <a:pt x="1549" y="32"/>
                        </a:lnTo>
                        <a:lnTo>
                          <a:pt x="1549" y="29"/>
                        </a:lnTo>
                        <a:lnTo>
                          <a:pt x="1549" y="27"/>
                        </a:lnTo>
                        <a:lnTo>
                          <a:pt x="1546" y="24"/>
                        </a:lnTo>
                        <a:lnTo>
                          <a:pt x="1544" y="24"/>
                        </a:lnTo>
                        <a:lnTo>
                          <a:pt x="1544" y="27"/>
                        </a:lnTo>
                        <a:lnTo>
                          <a:pt x="1544" y="24"/>
                        </a:lnTo>
                        <a:lnTo>
                          <a:pt x="1541" y="24"/>
                        </a:lnTo>
                        <a:lnTo>
                          <a:pt x="1541" y="21"/>
                        </a:lnTo>
                        <a:lnTo>
                          <a:pt x="1538" y="21"/>
                        </a:lnTo>
                        <a:lnTo>
                          <a:pt x="1538" y="19"/>
                        </a:lnTo>
                        <a:lnTo>
                          <a:pt x="1536" y="19"/>
                        </a:lnTo>
                        <a:lnTo>
                          <a:pt x="1536" y="21"/>
                        </a:lnTo>
                        <a:lnTo>
                          <a:pt x="1536" y="24"/>
                        </a:lnTo>
                        <a:lnTo>
                          <a:pt x="1533" y="24"/>
                        </a:lnTo>
                        <a:lnTo>
                          <a:pt x="1530" y="24"/>
                        </a:lnTo>
                        <a:lnTo>
                          <a:pt x="1528" y="19"/>
                        </a:lnTo>
                        <a:lnTo>
                          <a:pt x="1525" y="19"/>
                        </a:lnTo>
                        <a:lnTo>
                          <a:pt x="1522" y="21"/>
                        </a:lnTo>
                        <a:lnTo>
                          <a:pt x="1522" y="24"/>
                        </a:lnTo>
                        <a:lnTo>
                          <a:pt x="1520" y="21"/>
                        </a:lnTo>
                        <a:lnTo>
                          <a:pt x="1520" y="19"/>
                        </a:lnTo>
                        <a:lnTo>
                          <a:pt x="1520" y="16"/>
                        </a:lnTo>
                        <a:lnTo>
                          <a:pt x="1517" y="19"/>
                        </a:lnTo>
                        <a:lnTo>
                          <a:pt x="1520" y="19"/>
                        </a:lnTo>
                        <a:lnTo>
                          <a:pt x="1520" y="21"/>
                        </a:lnTo>
                        <a:lnTo>
                          <a:pt x="1517" y="21"/>
                        </a:lnTo>
                        <a:lnTo>
                          <a:pt x="1517" y="24"/>
                        </a:lnTo>
                        <a:lnTo>
                          <a:pt x="1514" y="27"/>
                        </a:lnTo>
                        <a:lnTo>
                          <a:pt x="1512" y="24"/>
                        </a:lnTo>
                        <a:lnTo>
                          <a:pt x="1512" y="21"/>
                        </a:lnTo>
                        <a:lnTo>
                          <a:pt x="1512" y="19"/>
                        </a:lnTo>
                        <a:lnTo>
                          <a:pt x="1509" y="16"/>
                        </a:lnTo>
                        <a:lnTo>
                          <a:pt x="1506" y="16"/>
                        </a:lnTo>
                        <a:lnTo>
                          <a:pt x="1509" y="16"/>
                        </a:lnTo>
                        <a:lnTo>
                          <a:pt x="1509" y="13"/>
                        </a:lnTo>
                        <a:lnTo>
                          <a:pt x="1509" y="11"/>
                        </a:lnTo>
                        <a:lnTo>
                          <a:pt x="1506" y="13"/>
                        </a:lnTo>
                        <a:lnTo>
                          <a:pt x="1506" y="11"/>
                        </a:lnTo>
                        <a:lnTo>
                          <a:pt x="1504" y="11"/>
                        </a:lnTo>
                        <a:lnTo>
                          <a:pt x="1504" y="8"/>
                        </a:lnTo>
                        <a:lnTo>
                          <a:pt x="1504" y="5"/>
                        </a:lnTo>
                        <a:lnTo>
                          <a:pt x="1501" y="5"/>
                        </a:lnTo>
                        <a:lnTo>
                          <a:pt x="1498" y="3"/>
                        </a:lnTo>
                        <a:lnTo>
                          <a:pt x="1496" y="0"/>
                        </a:lnTo>
                        <a:lnTo>
                          <a:pt x="1493" y="0"/>
                        </a:lnTo>
                        <a:lnTo>
                          <a:pt x="1490" y="3"/>
                        </a:lnTo>
                        <a:lnTo>
                          <a:pt x="1493" y="3"/>
                        </a:lnTo>
                        <a:lnTo>
                          <a:pt x="1493" y="5"/>
                        </a:lnTo>
                        <a:lnTo>
                          <a:pt x="1490" y="3"/>
                        </a:lnTo>
                        <a:lnTo>
                          <a:pt x="1488" y="3"/>
                        </a:lnTo>
                        <a:lnTo>
                          <a:pt x="1485" y="3"/>
                        </a:lnTo>
                        <a:lnTo>
                          <a:pt x="1485" y="5"/>
                        </a:lnTo>
                        <a:lnTo>
                          <a:pt x="1488" y="8"/>
                        </a:lnTo>
                        <a:lnTo>
                          <a:pt x="1485" y="8"/>
                        </a:lnTo>
                        <a:lnTo>
                          <a:pt x="1485" y="11"/>
                        </a:lnTo>
                        <a:lnTo>
                          <a:pt x="1482" y="11"/>
                        </a:lnTo>
                        <a:lnTo>
                          <a:pt x="1482" y="8"/>
                        </a:lnTo>
                        <a:lnTo>
                          <a:pt x="1482" y="5"/>
                        </a:lnTo>
                        <a:lnTo>
                          <a:pt x="1479" y="5"/>
                        </a:lnTo>
                        <a:lnTo>
                          <a:pt x="1477" y="8"/>
                        </a:lnTo>
                        <a:lnTo>
                          <a:pt x="1474" y="8"/>
                        </a:lnTo>
                        <a:lnTo>
                          <a:pt x="1477" y="13"/>
                        </a:lnTo>
                        <a:lnTo>
                          <a:pt x="1479" y="16"/>
                        </a:lnTo>
                        <a:lnTo>
                          <a:pt x="1479" y="19"/>
                        </a:lnTo>
                        <a:lnTo>
                          <a:pt x="1479" y="21"/>
                        </a:lnTo>
                        <a:lnTo>
                          <a:pt x="1482" y="21"/>
                        </a:lnTo>
                        <a:lnTo>
                          <a:pt x="1485" y="21"/>
                        </a:lnTo>
                        <a:lnTo>
                          <a:pt x="1485" y="24"/>
                        </a:lnTo>
                        <a:lnTo>
                          <a:pt x="1482" y="24"/>
                        </a:lnTo>
                        <a:lnTo>
                          <a:pt x="1479" y="24"/>
                        </a:lnTo>
                        <a:lnTo>
                          <a:pt x="1482" y="24"/>
                        </a:lnTo>
                        <a:lnTo>
                          <a:pt x="1482" y="27"/>
                        </a:lnTo>
                        <a:lnTo>
                          <a:pt x="1485" y="27"/>
                        </a:lnTo>
                        <a:lnTo>
                          <a:pt x="1482" y="27"/>
                        </a:lnTo>
                        <a:lnTo>
                          <a:pt x="1479" y="27"/>
                        </a:lnTo>
                        <a:lnTo>
                          <a:pt x="1477" y="27"/>
                        </a:lnTo>
                        <a:lnTo>
                          <a:pt x="1474" y="27"/>
                        </a:lnTo>
                        <a:lnTo>
                          <a:pt x="1474" y="29"/>
                        </a:lnTo>
                        <a:lnTo>
                          <a:pt x="1471" y="29"/>
                        </a:lnTo>
                        <a:lnTo>
                          <a:pt x="1471" y="27"/>
                        </a:lnTo>
                        <a:lnTo>
                          <a:pt x="1469" y="27"/>
                        </a:lnTo>
                        <a:lnTo>
                          <a:pt x="1469" y="29"/>
                        </a:lnTo>
                        <a:lnTo>
                          <a:pt x="1469" y="32"/>
                        </a:lnTo>
                        <a:lnTo>
                          <a:pt x="1471" y="32"/>
                        </a:lnTo>
                        <a:lnTo>
                          <a:pt x="1474" y="32"/>
                        </a:lnTo>
                        <a:lnTo>
                          <a:pt x="1474" y="29"/>
                        </a:lnTo>
                        <a:lnTo>
                          <a:pt x="1474" y="32"/>
                        </a:lnTo>
                        <a:lnTo>
                          <a:pt x="1471" y="35"/>
                        </a:lnTo>
                        <a:lnTo>
                          <a:pt x="1471" y="37"/>
                        </a:lnTo>
                        <a:lnTo>
                          <a:pt x="1469" y="43"/>
                        </a:lnTo>
                        <a:lnTo>
                          <a:pt x="1466" y="40"/>
                        </a:lnTo>
                        <a:lnTo>
                          <a:pt x="1466" y="37"/>
                        </a:lnTo>
                        <a:lnTo>
                          <a:pt x="1463" y="37"/>
                        </a:lnTo>
                        <a:lnTo>
                          <a:pt x="1463" y="40"/>
                        </a:lnTo>
                        <a:lnTo>
                          <a:pt x="1463" y="43"/>
                        </a:lnTo>
                        <a:lnTo>
                          <a:pt x="1463" y="46"/>
                        </a:lnTo>
                        <a:lnTo>
                          <a:pt x="1461" y="48"/>
                        </a:lnTo>
                        <a:lnTo>
                          <a:pt x="1458" y="48"/>
                        </a:lnTo>
                        <a:lnTo>
                          <a:pt x="1458" y="51"/>
                        </a:lnTo>
                        <a:lnTo>
                          <a:pt x="1458" y="54"/>
                        </a:lnTo>
                        <a:lnTo>
                          <a:pt x="1455" y="51"/>
                        </a:lnTo>
                        <a:lnTo>
                          <a:pt x="1455" y="48"/>
                        </a:lnTo>
                        <a:lnTo>
                          <a:pt x="1455" y="46"/>
                        </a:lnTo>
                        <a:lnTo>
                          <a:pt x="1453" y="43"/>
                        </a:lnTo>
                        <a:lnTo>
                          <a:pt x="1453" y="46"/>
                        </a:lnTo>
                        <a:lnTo>
                          <a:pt x="1450" y="46"/>
                        </a:lnTo>
                        <a:lnTo>
                          <a:pt x="1447" y="43"/>
                        </a:lnTo>
                        <a:lnTo>
                          <a:pt x="1447" y="40"/>
                        </a:lnTo>
                        <a:lnTo>
                          <a:pt x="1450" y="37"/>
                        </a:lnTo>
                        <a:lnTo>
                          <a:pt x="1445" y="37"/>
                        </a:lnTo>
                        <a:lnTo>
                          <a:pt x="1442" y="37"/>
                        </a:lnTo>
                        <a:lnTo>
                          <a:pt x="1445" y="35"/>
                        </a:lnTo>
                        <a:lnTo>
                          <a:pt x="1447" y="32"/>
                        </a:lnTo>
                        <a:lnTo>
                          <a:pt x="1447" y="29"/>
                        </a:lnTo>
                        <a:lnTo>
                          <a:pt x="1450" y="29"/>
                        </a:lnTo>
                        <a:lnTo>
                          <a:pt x="1450" y="27"/>
                        </a:lnTo>
                        <a:lnTo>
                          <a:pt x="1453" y="24"/>
                        </a:lnTo>
                        <a:lnTo>
                          <a:pt x="1455" y="24"/>
                        </a:lnTo>
                        <a:lnTo>
                          <a:pt x="1453" y="21"/>
                        </a:lnTo>
                        <a:lnTo>
                          <a:pt x="1450" y="21"/>
                        </a:lnTo>
                        <a:lnTo>
                          <a:pt x="1447" y="27"/>
                        </a:lnTo>
                        <a:lnTo>
                          <a:pt x="1445" y="29"/>
                        </a:lnTo>
                        <a:lnTo>
                          <a:pt x="1442" y="29"/>
                        </a:lnTo>
                        <a:lnTo>
                          <a:pt x="1439" y="27"/>
                        </a:lnTo>
                        <a:lnTo>
                          <a:pt x="1437" y="29"/>
                        </a:lnTo>
                        <a:lnTo>
                          <a:pt x="1434" y="35"/>
                        </a:lnTo>
                        <a:lnTo>
                          <a:pt x="1431" y="35"/>
                        </a:lnTo>
                        <a:lnTo>
                          <a:pt x="1429" y="35"/>
                        </a:lnTo>
                        <a:lnTo>
                          <a:pt x="1431" y="35"/>
                        </a:lnTo>
                        <a:lnTo>
                          <a:pt x="1431" y="37"/>
                        </a:lnTo>
                        <a:lnTo>
                          <a:pt x="1429" y="37"/>
                        </a:lnTo>
                        <a:lnTo>
                          <a:pt x="1429" y="40"/>
                        </a:lnTo>
                        <a:lnTo>
                          <a:pt x="1426" y="43"/>
                        </a:lnTo>
                        <a:lnTo>
                          <a:pt x="1426" y="46"/>
                        </a:lnTo>
                        <a:lnTo>
                          <a:pt x="1429" y="46"/>
                        </a:lnTo>
                        <a:lnTo>
                          <a:pt x="1431" y="46"/>
                        </a:lnTo>
                        <a:lnTo>
                          <a:pt x="1431" y="48"/>
                        </a:lnTo>
                        <a:lnTo>
                          <a:pt x="1429" y="51"/>
                        </a:lnTo>
                        <a:lnTo>
                          <a:pt x="1426" y="51"/>
                        </a:lnTo>
                        <a:lnTo>
                          <a:pt x="1426" y="54"/>
                        </a:lnTo>
                        <a:lnTo>
                          <a:pt x="1423" y="51"/>
                        </a:lnTo>
                        <a:lnTo>
                          <a:pt x="1423" y="54"/>
                        </a:lnTo>
                        <a:lnTo>
                          <a:pt x="1421" y="54"/>
                        </a:lnTo>
                        <a:lnTo>
                          <a:pt x="1418" y="54"/>
                        </a:lnTo>
                        <a:lnTo>
                          <a:pt x="1418" y="51"/>
                        </a:lnTo>
                        <a:lnTo>
                          <a:pt x="1421" y="51"/>
                        </a:lnTo>
                        <a:lnTo>
                          <a:pt x="1421" y="48"/>
                        </a:lnTo>
                        <a:lnTo>
                          <a:pt x="1418" y="48"/>
                        </a:lnTo>
                        <a:lnTo>
                          <a:pt x="1415" y="46"/>
                        </a:lnTo>
                        <a:lnTo>
                          <a:pt x="1415" y="43"/>
                        </a:lnTo>
                        <a:lnTo>
                          <a:pt x="1413" y="43"/>
                        </a:lnTo>
                        <a:lnTo>
                          <a:pt x="1415" y="43"/>
                        </a:lnTo>
                        <a:lnTo>
                          <a:pt x="1418" y="40"/>
                        </a:lnTo>
                        <a:lnTo>
                          <a:pt x="1418" y="37"/>
                        </a:lnTo>
                        <a:lnTo>
                          <a:pt x="1415" y="37"/>
                        </a:lnTo>
                        <a:lnTo>
                          <a:pt x="1413" y="37"/>
                        </a:lnTo>
                        <a:lnTo>
                          <a:pt x="1413" y="35"/>
                        </a:lnTo>
                        <a:lnTo>
                          <a:pt x="1415" y="35"/>
                        </a:lnTo>
                        <a:lnTo>
                          <a:pt x="1418" y="35"/>
                        </a:lnTo>
                        <a:lnTo>
                          <a:pt x="1418" y="32"/>
                        </a:lnTo>
                        <a:lnTo>
                          <a:pt x="1415" y="32"/>
                        </a:lnTo>
                        <a:lnTo>
                          <a:pt x="1413" y="29"/>
                        </a:lnTo>
                        <a:lnTo>
                          <a:pt x="1418" y="27"/>
                        </a:lnTo>
                        <a:lnTo>
                          <a:pt x="1418" y="24"/>
                        </a:lnTo>
                        <a:lnTo>
                          <a:pt x="1415" y="27"/>
                        </a:lnTo>
                        <a:lnTo>
                          <a:pt x="1413" y="27"/>
                        </a:lnTo>
                        <a:lnTo>
                          <a:pt x="1410" y="29"/>
                        </a:lnTo>
                        <a:lnTo>
                          <a:pt x="1407" y="29"/>
                        </a:lnTo>
                        <a:lnTo>
                          <a:pt x="1407" y="32"/>
                        </a:lnTo>
                        <a:lnTo>
                          <a:pt x="1407" y="29"/>
                        </a:lnTo>
                        <a:lnTo>
                          <a:pt x="1407" y="27"/>
                        </a:lnTo>
                        <a:lnTo>
                          <a:pt x="1410" y="27"/>
                        </a:lnTo>
                        <a:lnTo>
                          <a:pt x="1410" y="24"/>
                        </a:lnTo>
                        <a:lnTo>
                          <a:pt x="1407" y="24"/>
                        </a:lnTo>
                        <a:lnTo>
                          <a:pt x="1410" y="24"/>
                        </a:lnTo>
                        <a:lnTo>
                          <a:pt x="1410" y="21"/>
                        </a:lnTo>
                        <a:lnTo>
                          <a:pt x="1407" y="21"/>
                        </a:lnTo>
                        <a:lnTo>
                          <a:pt x="1404" y="21"/>
                        </a:lnTo>
                        <a:lnTo>
                          <a:pt x="1404" y="19"/>
                        </a:lnTo>
                        <a:lnTo>
                          <a:pt x="1404" y="16"/>
                        </a:lnTo>
                        <a:lnTo>
                          <a:pt x="1404" y="19"/>
                        </a:lnTo>
                        <a:lnTo>
                          <a:pt x="1402" y="19"/>
                        </a:lnTo>
                        <a:lnTo>
                          <a:pt x="1402" y="21"/>
                        </a:lnTo>
                        <a:lnTo>
                          <a:pt x="1399" y="21"/>
                        </a:lnTo>
                        <a:lnTo>
                          <a:pt x="1396" y="21"/>
                        </a:lnTo>
                        <a:lnTo>
                          <a:pt x="1399" y="24"/>
                        </a:lnTo>
                        <a:lnTo>
                          <a:pt x="1402" y="24"/>
                        </a:lnTo>
                        <a:lnTo>
                          <a:pt x="1404" y="27"/>
                        </a:lnTo>
                        <a:lnTo>
                          <a:pt x="1404" y="29"/>
                        </a:lnTo>
                        <a:lnTo>
                          <a:pt x="1404" y="32"/>
                        </a:lnTo>
                        <a:lnTo>
                          <a:pt x="1402" y="32"/>
                        </a:lnTo>
                        <a:lnTo>
                          <a:pt x="1399" y="27"/>
                        </a:lnTo>
                        <a:lnTo>
                          <a:pt x="1399" y="29"/>
                        </a:lnTo>
                        <a:lnTo>
                          <a:pt x="1399" y="32"/>
                        </a:lnTo>
                        <a:lnTo>
                          <a:pt x="1396" y="32"/>
                        </a:lnTo>
                        <a:lnTo>
                          <a:pt x="1394" y="29"/>
                        </a:lnTo>
                        <a:lnTo>
                          <a:pt x="1391" y="29"/>
                        </a:lnTo>
                        <a:lnTo>
                          <a:pt x="1391" y="32"/>
                        </a:lnTo>
                        <a:lnTo>
                          <a:pt x="1394" y="35"/>
                        </a:lnTo>
                        <a:lnTo>
                          <a:pt x="1394" y="37"/>
                        </a:lnTo>
                        <a:lnTo>
                          <a:pt x="1396" y="37"/>
                        </a:lnTo>
                        <a:lnTo>
                          <a:pt x="1407" y="37"/>
                        </a:lnTo>
                        <a:lnTo>
                          <a:pt x="1410" y="40"/>
                        </a:lnTo>
                        <a:lnTo>
                          <a:pt x="1410" y="43"/>
                        </a:lnTo>
                        <a:lnTo>
                          <a:pt x="1410" y="46"/>
                        </a:lnTo>
                        <a:lnTo>
                          <a:pt x="1410" y="48"/>
                        </a:lnTo>
                        <a:lnTo>
                          <a:pt x="1410" y="51"/>
                        </a:lnTo>
                        <a:lnTo>
                          <a:pt x="1407" y="54"/>
                        </a:lnTo>
                        <a:lnTo>
                          <a:pt x="1404" y="54"/>
                        </a:lnTo>
                        <a:lnTo>
                          <a:pt x="1402" y="54"/>
                        </a:lnTo>
                        <a:lnTo>
                          <a:pt x="1402" y="56"/>
                        </a:lnTo>
                        <a:lnTo>
                          <a:pt x="1402" y="59"/>
                        </a:lnTo>
                        <a:lnTo>
                          <a:pt x="1402" y="62"/>
                        </a:lnTo>
                        <a:lnTo>
                          <a:pt x="1402" y="64"/>
                        </a:lnTo>
                        <a:lnTo>
                          <a:pt x="1402" y="67"/>
                        </a:lnTo>
                        <a:lnTo>
                          <a:pt x="1399" y="67"/>
                        </a:lnTo>
                        <a:lnTo>
                          <a:pt x="1396" y="67"/>
                        </a:lnTo>
                        <a:lnTo>
                          <a:pt x="1396" y="70"/>
                        </a:lnTo>
                        <a:lnTo>
                          <a:pt x="1394" y="70"/>
                        </a:lnTo>
                        <a:lnTo>
                          <a:pt x="1391" y="70"/>
                        </a:lnTo>
                        <a:lnTo>
                          <a:pt x="1391" y="72"/>
                        </a:lnTo>
                        <a:lnTo>
                          <a:pt x="1394" y="72"/>
                        </a:lnTo>
                        <a:lnTo>
                          <a:pt x="1394" y="75"/>
                        </a:lnTo>
                        <a:lnTo>
                          <a:pt x="1396" y="75"/>
                        </a:lnTo>
                        <a:lnTo>
                          <a:pt x="1396" y="78"/>
                        </a:lnTo>
                        <a:lnTo>
                          <a:pt x="1399" y="78"/>
                        </a:lnTo>
                        <a:lnTo>
                          <a:pt x="1399" y="80"/>
                        </a:lnTo>
                        <a:lnTo>
                          <a:pt x="1399" y="83"/>
                        </a:lnTo>
                        <a:lnTo>
                          <a:pt x="1399" y="86"/>
                        </a:lnTo>
                        <a:lnTo>
                          <a:pt x="1396" y="86"/>
                        </a:lnTo>
                        <a:lnTo>
                          <a:pt x="1396" y="83"/>
                        </a:lnTo>
                        <a:lnTo>
                          <a:pt x="1394" y="83"/>
                        </a:lnTo>
                        <a:lnTo>
                          <a:pt x="1394" y="86"/>
                        </a:lnTo>
                        <a:lnTo>
                          <a:pt x="1394" y="88"/>
                        </a:lnTo>
                        <a:lnTo>
                          <a:pt x="1391" y="88"/>
                        </a:lnTo>
                        <a:lnTo>
                          <a:pt x="1391" y="86"/>
                        </a:lnTo>
                        <a:lnTo>
                          <a:pt x="1386" y="86"/>
                        </a:lnTo>
                        <a:lnTo>
                          <a:pt x="1386" y="88"/>
                        </a:lnTo>
                        <a:lnTo>
                          <a:pt x="1383" y="91"/>
                        </a:lnTo>
                        <a:lnTo>
                          <a:pt x="1386" y="91"/>
                        </a:lnTo>
                        <a:lnTo>
                          <a:pt x="1386" y="94"/>
                        </a:lnTo>
                        <a:lnTo>
                          <a:pt x="1386" y="96"/>
                        </a:lnTo>
                        <a:lnTo>
                          <a:pt x="1383" y="96"/>
                        </a:lnTo>
                        <a:lnTo>
                          <a:pt x="1380" y="94"/>
                        </a:lnTo>
                        <a:lnTo>
                          <a:pt x="1378" y="94"/>
                        </a:lnTo>
                        <a:lnTo>
                          <a:pt x="1378" y="91"/>
                        </a:lnTo>
                        <a:lnTo>
                          <a:pt x="1375" y="91"/>
                        </a:lnTo>
                        <a:lnTo>
                          <a:pt x="1378" y="88"/>
                        </a:lnTo>
                        <a:lnTo>
                          <a:pt x="1375" y="86"/>
                        </a:lnTo>
                        <a:lnTo>
                          <a:pt x="1378" y="86"/>
                        </a:lnTo>
                        <a:lnTo>
                          <a:pt x="1375" y="80"/>
                        </a:lnTo>
                        <a:lnTo>
                          <a:pt x="1378" y="80"/>
                        </a:lnTo>
                        <a:lnTo>
                          <a:pt x="1378" y="78"/>
                        </a:lnTo>
                        <a:lnTo>
                          <a:pt x="1375" y="78"/>
                        </a:lnTo>
                        <a:lnTo>
                          <a:pt x="1372" y="78"/>
                        </a:lnTo>
                        <a:lnTo>
                          <a:pt x="1375" y="78"/>
                        </a:lnTo>
                        <a:lnTo>
                          <a:pt x="1375" y="75"/>
                        </a:lnTo>
                        <a:lnTo>
                          <a:pt x="1372" y="75"/>
                        </a:lnTo>
                        <a:lnTo>
                          <a:pt x="1372" y="78"/>
                        </a:lnTo>
                        <a:lnTo>
                          <a:pt x="1370" y="78"/>
                        </a:lnTo>
                        <a:lnTo>
                          <a:pt x="1367" y="80"/>
                        </a:lnTo>
                        <a:lnTo>
                          <a:pt x="1367" y="78"/>
                        </a:lnTo>
                        <a:lnTo>
                          <a:pt x="1367" y="75"/>
                        </a:lnTo>
                        <a:lnTo>
                          <a:pt x="1367" y="72"/>
                        </a:lnTo>
                        <a:lnTo>
                          <a:pt x="1364" y="72"/>
                        </a:lnTo>
                        <a:lnTo>
                          <a:pt x="1364" y="75"/>
                        </a:lnTo>
                        <a:lnTo>
                          <a:pt x="1364" y="80"/>
                        </a:lnTo>
                        <a:lnTo>
                          <a:pt x="1364" y="83"/>
                        </a:lnTo>
                        <a:lnTo>
                          <a:pt x="1362" y="83"/>
                        </a:lnTo>
                        <a:lnTo>
                          <a:pt x="1356" y="96"/>
                        </a:lnTo>
                        <a:lnTo>
                          <a:pt x="1356" y="94"/>
                        </a:lnTo>
                        <a:lnTo>
                          <a:pt x="1362" y="83"/>
                        </a:lnTo>
                        <a:lnTo>
                          <a:pt x="1362" y="80"/>
                        </a:lnTo>
                        <a:lnTo>
                          <a:pt x="1359" y="78"/>
                        </a:lnTo>
                        <a:lnTo>
                          <a:pt x="1359" y="67"/>
                        </a:lnTo>
                        <a:lnTo>
                          <a:pt x="1359" y="64"/>
                        </a:lnTo>
                        <a:lnTo>
                          <a:pt x="1362" y="64"/>
                        </a:lnTo>
                        <a:lnTo>
                          <a:pt x="1364" y="64"/>
                        </a:lnTo>
                        <a:lnTo>
                          <a:pt x="1364" y="62"/>
                        </a:lnTo>
                        <a:lnTo>
                          <a:pt x="1364" y="59"/>
                        </a:lnTo>
                        <a:lnTo>
                          <a:pt x="1367" y="59"/>
                        </a:lnTo>
                        <a:lnTo>
                          <a:pt x="1364" y="56"/>
                        </a:lnTo>
                        <a:lnTo>
                          <a:pt x="1364" y="59"/>
                        </a:lnTo>
                        <a:lnTo>
                          <a:pt x="1364" y="62"/>
                        </a:lnTo>
                        <a:lnTo>
                          <a:pt x="1362" y="59"/>
                        </a:lnTo>
                        <a:lnTo>
                          <a:pt x="1359" y="56"/>
                        </a:lnTo>
                        <a:lnTo>
                          <a:pt x="1356" y="56"/>
                        </a:lnTo>
                        <a:lnTo>
                          <a:pt x="1356" y="54"/>
                        </a:lnTo>
                        <a:lnTo>
                          <a:pt x="1354" y="54"/>
                        </a:lnTo>
                        <a:lnTo>
                          <a:pt x="1354" y="56"/>
                        </a:lnTo>
                        <a:lnTo>
                          <a:pt x="1351" y="56"/>
                        </a:lnTo>
                        <a:lnTo>
                          <a:pt x="1351" y="59"/>
                        </a:lnTo>
                        <a:lnTo>
                          <a:pt x="1351" y="62"/>
                        </a:lnTo>
                        <a:lnTo>
                          <a:pt x="1351" y="64"/>
                        </a:lnTo>
                        <a:lnTo>
                          <a:pt x="1351" y="67"/>
                        </a:lnTo>
                        <a:lnTo>
                          <a:pt x="1351" y="70"/>
                        </a:lnTo>
                        <a:lnTo>
                          <a:pt x="1354" y="70"/>
                        </a:lnTo>
                        <a:lnTo>
                          <a:pt x="1354" y="72"/>
                        </a:lnTo>
                        <a:lnTo>
                          <a:pt x="1354" y="75"/>
                        </a:lnTo>
                        <a:lnTo>
                          <a:pt x="1351" y="80"/>
                        </a:lnTo>
                        <a:lnTo>
                          <a:pt x="1351" y="83"/>
                        </a:lnTo>
                        <a:lnTo>
                          <a:pt x="1351" y="86"/>
                        </a:lnTo>
                        <a:lnTo>
                          <a:pt x="1351" y="88"/>
                        </a:lnTo>
                        <a:lnTo>
                          <a:pt x="1348" y="88"/>
                        </a:lnTo>
                        <a:lnTo>
                          <a:pt x="1346" y="88"/>
                        </a:lnTo>
                        <a:lnTo>
                          <a:pt x="1343" y="88"/>
                        </a:lnTo>
                        <a:lnTo>
                          <a:pt x="1346" y="86"/>
                        </a:lnTo>
                        <a:lnTo>
                          <a:pt x="1348" y="83"/>
                        </a:lnTo>
                        <a:lnTo>
                          <a:pt x="1346" y="83"/>
                        </a:lnTo>
                        <a:lnTo>
                          <a:pt x="1343" y="83"/>
                        </a:lnTo>
                        <a:lnTo>
                          <a:pt x="1343" y="80"/>
                        </a:lnTo>
                        <a:lnTo>
                          <a:pt x="1340" y="80"/>
                        </a:lnTo>
                        <a:lnTo>
                          <a:pt x="1340" y="83"/>
                        </a:lnTo>
                        <a:lnTo>
                          <a:pt x="1340" y="86"/>
                        </a:lnTo>
                        <a:lnTo>
                          <a:pt x="1340" y="88"/>
                        </a:lnTo>
                        <a:lnTo>
                          <a:pt x="1337" y="86"/>
                        </a:lnTo>
                        <a:lnTo>
                          <a:pt x="1337" y="88"/>
                        </a:lnTo>
                        <a:lnTo>
                          <a:pt x="1337" y="91"/>
                        </a:lnTo>
                        <a:lnTo>
                          <a:pt x="1337" y="94"/>
                        </a:lnTo>
                        <a:lnTo>
                          <a:pt x="1335" y="91"/>
                        </a:lnTo>
                        <a:lnTo>
                          <a:pt x="1335" y="94"/>
                        </a:lnTo>
                        <a:lnTo>
                          <a:pt x="1335" y="96"/>
                        </a:lnTo>
                        <a:lnTo>
                          <a:pt x="1332" y="88"/>
                        </a:lnTo>
                        <a:lnTo>
                          <a:pt x="1329" y="86"/>
                        </a:lnTo>
                        <a:lnTo>
                          <a:pt x="1329" y="88"/>
                        </a:lnTo>
                        <a:lnTo>
                          <a:pt x="1327" y="91"/>
                        </a:lnTo>
                        <a:lnTo>
                          <a:pt x="1324" y="94"/>
                        </a:lnTo>
                        <a:lnTo>
                          <a:pt x="1327" y="91"/>
                        </a:lnTo>
                        <a:lnTo>
                          <a:pt x="1327" y="83"/>
                        </a:lnTo>
                        <a:lnTo>
                          <a:pt x="1324" y="83"/>
                        </a:lnTo>
                        <a:lnTo>
                          <a:pt x="1324" y="88"/>
                        </a:lnTo>
                        <a:lnTo>
                          <a:pt x="1321" y="88"/>
                        </a:lnTo>
                        <a:lnTo>
                          <a:pt x="1321" y="91"/>
                        </a:lnTo>
                        <a:lnTo>
                          <a:pt x="1319" y="88"/>
                        </a:lnTo>
                        <a:lnTo>
                          <a:pt x="1316" y="91"/>
                        </a:lnTo>
                        <a:lnTo>
                          <a:pt x="1313" y="94"/>
                        </a:lnTo>
                        <a:lnTo>
                          <a:pt x="1313" y="96"/>
                        </a:lnTo>
                        <a:lnTo>
                          <a:pt x="1316" y="96"/>
                        </a:lnTo>
                        <a:lnTo>
                          <a:pt x="1319" y="96"/>
                        </a:lnTo>
                        <a:lnTo>
                          <a:pt x="1319" y="99"/>
                        </a:lnTo>
                        <a:lnTo>
                          <a:pt x="1316" y="99"/>
                        </a:lnTo>
                        <a:lnTo>
                          <a:pt x="1316" y="102"/>
                        </a:lnTo>
                        <a:lnTo>
                          <a:pt x="1311" y="99"/>
                        </a:lnTo>
                        <a:lnTo>
                          <a:pt x="1311" y="102"/>
                        </a:lnTo>
                        <a:lnTo>
                          <a:pt x="1311" y="105"/>
                        </a:lnTo>
                        <a:lnTo>
                          <a:pt x="1308" y="105"/>
                        </a:lnTo>
                        <a:lnTo>
                          <a:pt x="1305" y="105"/>
                        </a:lnTo>
                        <a:lnTo>
                          <a:pt x="1308" y="107"/>
                        </a:lnTo>
                        <a:lnTo>
                          <a:pt x="1305" y="107"/>
                        </a:lnTo>
                        <a:lnTo>
                          <a:pt x="1303" y="107"/>
                        </a:lnTo>
                        <a:lnTo>
                          <a:pt x="1303" y="110"/>
                        </a:lnTo>
                        <a:lnTo>
                          <a:pt x="1305" y="110"/>
                        </a:lnTo>
                        <a:lnTo>
                          <a:pt x="1305" y="113"/>
                        </a:lnTo>
                        <a:lnTo>
                          <a:pt x="1308" y="113"/>
                        </a:lnTo>
                        <a:lnTo>
                          <a:pt x="1308" y="118"/>
                        </a:lnTo>
                        <a:lnTo>
                          <a:pt x="1311" y="121"/>
                        </a:lnTo>
                        <a:lnTo>
                          <a:pt x="1313" y="121"/>
                        </a:lnTo>
                        <a:lnTo>
                          <a:pt x="1316" y="121"/>
                        </a:lnTo>
                        <a:lnTo>
                          <a:pt x="1319" y="121"/>
                        </a:lnTo>
                        <a:lnTo>
                          <a:pt x="1321" y="123"/>
                        </a:lnTo>
                        <a:lnTo>
                          <a:pt x="1319" y="126"/>
                        </a:lnTo>
                        <a:lnTo>
                          <a:pt x="1319" y="129"/>
                        </a:lnTo>
                        <a:lnTo>
                          <a:pt x="1316" y="129"/>
                        </a:lnTo>
                        <a:lnTo>
                          <a:pt x="1316" y="126"/>
                        </a:lnTo>
                        <a:lnTo>
                          <a:pt x="1313" y="126"/>
                        </a:lnTo>
                        <a:lnTo>
                          <a:pt x="1311" y="126"/>
                        </a:lnTo>
                        <a:lnTo>
                          <a:pt x="1311" y="129"/>
                        </a:lnTo>
                        <a:lnTo>
                          <a:pt x="1308" y="129"/>
                        </a:lnTo>
                        <a:lnTo>
                          <a:pt x="1308" y="131"/>
                        </a:lnTo>
                        <a:lnTo>
                          <a:pt x="1311" y="131"/>
                        </a:lnTo>
                        <a:lnTo>
                          <a:pt x="1313" y="131"/>
                        </a:lnTo>
                        <a:lnTo>
                          <a:pt x="1316" y="134"/>
                        </a:lnTo>
                        <a:lnTo>
                          <a:pt x="1316" y="131"/>
                        </a:lnTo>
                        <a:lnTo>
                          <a:pt x="1319" y="131"/>
                        </a:lnTo>
                        <a:lnTo>
                          <a:pt x="1316" y="134"/>
                        </a:lnTo>
                        <a:lnTo>
                          <a:pt x="1319" y="134"/>
                        </a:lnTo>
                        <a:lnTo>
                          <a:pt x="1319" y="137"/>
                        </a:lnTo>
                        <a:lnTo>
                          <a:pt x="1319" y="134"/>
                        </a:lnTo>
                        <a:lnTo>
                          <a:pt x="1321" y="134"/>
                        </a:lnTo>
                        <a:lnTo>
                          <a:pt x="1324" y="137"/>
                        </a:lnTo>
                        <a:lnTo>
                          <a:pt x="1327" y="134"/>
                        </a:lnTo>
                        <a:lnTo>
                          <a:pt x="1327" y="137"/>
                        </a:lnTo>
                        <a:lnTo>
                          <a:pt x="1329" y="137"/>
                        </a:lnTo>
                        <a:lnTo>
                          <a:pt x="1332" y="137"/>
                        </a:lnTo>
                        <a:lnTo>
                          <a:pt x="1335" y="137"/>
                        </a:lnTo>
                        <a:lnTo>
                          <a:pt x="1335" y="139"/>
                        </a:lnTo>
                        <a:lnTo>
                          <a:pt x="1332" y="139"/>
                        </a:lnTo>
                        <a:lnTo>
                          <a:pt x="1329" y="139"/>
                        </a:lnTo>
                        <a:lnTo>
                          <a:pt x="1329" y="142"/>
                        </a:lnTo>
                        <a:lnTo>
                          <a:pt x="1327" y="142"/>
                        </a:lnTo>
                        <a:lnTo>
                          <a:pt x="1329" y="142"/>
                        </a:lnTo>
                        <a:lnTo>
                          <a:pt x="1329" y="145"/>
                        </a:lnTo>
                        <a:lnTo>
                          <a:pt x="1327" y="145"/>
                        </a:lnTo>
                        <a:lnTo>
                          <a:pt x="1327" y="147"/>
                        </a:lnTo>
                        <a:lnTo>
                          <a:pt x="1329" y="147"/>
                        </a:lnTo>
                        <a:lnTo>
                          <a:pt x="1329" y="150"/>
                        </a:lnTo>
                        <a:lnTo>
                          <a:pt x="1332" y="147"/>
                        </a:lnTo>
                        <a:lnTo>
                          <a:pt x="1335" y="150"/>
                        </a:lnTo>
                        <a:lnTo>
                          <a:pt x="1332" y="153"/>
                        </a:lnTo>
                        <a:lnTo>
                          <a:pt x="1327" y="150"/>
                        </a:lnTo>
                        <a:lnTo>
                          <a:pt x="1324" y="150"/>
                        </a:lnTo>
                        <a:lnTo>
                          <a:pt x="1324" y="153"/>
                        </a:lnTo>
                        <a:lnTo>
                          <a:pt x="1321" y="153"/>
                        </a:lnTo>
                        <a:lnTo>
                          <a:pt x="1319" y="150"/>
                        </a:lnTo>
                        <a:lnTo>
                          <a:pt x="1316" y="150"/>
                        </a:lnTo>
                        <a:lnTo>
                          <a:pt x="1319" y="147"/>
                        </a:lnTo>
                        <a:lnTo>
                          <a:pt x="1316" y="145"/>
                        </a:lnTo>
                        <a:lnTo>
                          <a:pt x="1313" y="145"/>
                        </a:lnTo>
                        <a:lnTo>
                          <a:pt x="1313" y="142"/>
                        </a:lnTo>
                        <a:lnTo>
                          <a:pt x="1313" y="145"/>
                        </a:lnTo>
                        <a:lnTo>
                          <a:pt x="1311" y="142"/>
                        </a:lnTo>
                        <a:lnTo>
                          <a:pt x="1308" y="142"/>
                        </a:lnTo>
                        <a:lnTo>
                          <a:pt x="1305" y="139"/>
                        </a:lnTo>
                        <a:lnTo>
                          <a:pt x="1305" y="137"/>
                        </a:lnTo>
                        <a:lnTo>
                          <a:pt x="1303" y="139"/>
                        </a:lnTo>
                        <a:lnTo>
                          <a:pt x="1303" y="142"/>
                        </a:lnTo>
                        <a:lnTo>
                          <a:pt x="1305" y="142"/>
                        </a:lnTo>
                        <a:lnTo>
                          <a:pt x="1308" y="147"/>
                        </a:lnTo>
                        <a:lnTo>
                          <a:pt x="1305" y="150"/>
                        </a:lnTo>
                        <a:lnTo>
                          <a:pt x="1305" y="153"/>
                        </a:lnTo>
                        <a:lnTo>
                          <a:pt x="1303" y="150"/>
                        </a:lnTo>
                        <a:lnTo>
                          <a:pt x="1303" y="147"/>
                        </a:lnTo>
                        <a:lnTo>
                          <a:pt x="1300" y="142"/>
                        </a:lnTo>
                        <a:lnTo>
                          <a:pt x="1303" y="142"/>
                        </a:lnTo>
                        <a:lnTo>
                          <a:pt x="1300" y="139"/>
                        </a:lnTo>
                        <a:lnTo>
                          <a:pt x="1297" y="139"/>
                        </a:lnTo>
                        <a:lnTo>
                          <a:pt x="1297" y="142"/>
                        </a:lnTo>
                        <a:lnTo>
                          <a:pt x="1295" y="139"/>
                        </a:lnTo>
                        <a:lnTo>
                          <a:pt x="1295" y="137"/>
                        </a:lnTo>
                        <a:lnTo>
                          <a:pt x="1297" y="134"/>
                        </a:lnTo>
                        <a:lnTo>
                          <a:pt x="1295" y="131"/>
                        </a:lnTo>
                        <a:lnTo>
                          <a:pt x="1295" y="134"/>
                        </a:lnTo>
                        <a:lnTo>
                          <a:pt x="1292" y="134"/>
                        </a:lnTo>
                        <a:lnTo>
                          <a:pt x="1289" y="134"/>
                        </a:lnTo>
                        <a:lnTo>
                          <a:pt x="1289" y="137"/>
                        </a:lnTo>
                        <a:lnTo>
                          <a:pt x="1289" y="139"/>
                        </a:lnTo>
                        <a:lnTo>
                          <a:pt x="1292" y="139"/>
                        </a:lnTo>
                        <a:lnTo>
                          <a:pt x="1292" y="142"/>
                        </a:lnTo>
                        <a:lnTo>
                          <a:pt x="1292" y="145"/>
                        </a:lnTo>
                        <a:lnTo>
                          <a:pt x="1289" y="147"/>
                        </a:lnTo>
                        <a:lnTo>
                          <a:pt x="1289" y="145"/>
                        </a:lnTo>
                        <a:lnTo>
                          <a:pt x="1287" y="147"/>
                        </a:lnTo>
                        <a:lnTo>
                          <a:pt x="1284" y="150"/>
                        </a:lnTo>
                        <a:lnTo>
                          <a:pt x="1284" y="147"/>
                        </a:lnTo>
                        <a:lnTo>
                          <a:pt x="1281" y="147"/>
                        </a:lnTo>
                        <a:lnTo>
                          <a:pt x="1279" y="147"/>
                        </a:lnTo>
                        <a:lnTo>
                          <a:pt x="1276" y="147"/>
                        </a:lnTo>
                        <a:lnTo>
                          <a:pt x="1273" y="147"/>
                        </a:lnTo>
                        <a:lnTo>
                          <a:pt x="1273" y="150"/>
                        </a:lnTo>
                        <a:lnTo>
                          <a:pt x="1270" y="150"/>
                        </a:lnTo>
                        <a:lnTo>
                          <a:pt x="1270" y="153"/>
                        </a:lnTo>
                        <a:lnTo>
                          <a:pt x="1273" y="153"/>
                        </a:lnTo>
                        <a:lnTo>
                          <a:pt x="1273" y="156"/>
                        </a:lnTo>
                        <a:lnTo>
                          <a:pt x="1273" y="158"/>
                        </a:lnTo>
                        <a:lnTo>
                          <a:pt x="1273" y="161"/>
                        </a:lnTo>
                        <a:lnTo>
                          <a:pt x="1273" y="158"/>
                        </a:lnTo>
                        <a:lnTo>
                          <a:pt x="1276" y="161"/>
                        </a:lnTo>
                        <a:lnTo>
                          <a:pt x="1273" y="161"/>
                        </a:lnTo>
                        <a:lnTo>
                          <a:pt x="1273" y="164"/>
                        </a:lnTo>
                        <a:lnTo>
                          <a:pt x="1276" y="161"/>
                        </a:lnTo>
                        <a:lnTo>
                          <a:pt x="1281" y="158"/>
                        </a:lnTo>
                        <a:lnTo>
                          <a:pt x="1284" y="156"/>
                        </a:lnTo>
                        <a:lnTo>
                          <a:pt x="1284" y="153"/>
                        </a:lnTo>
                        <a:lnTo>
                          <a:pt x="1287" y="153"/>
                        </a:lnTo>
                        <a:lnTo>
                          <a:pt x="1287" y="156"/>
                        </a:lnTo>
                        <a:lnTo>
                          <a:pt x="1289" y="156"/>
                        </a:lnTo>
                        <a:lnTo>
                          <a:pt x="1289" y="153"/>
                        </a:lnTo>
                        <a:lnTo>
                          <a:pt x="1292" y="153"/>
                        </a:lnTo>
                        <a:lnTo>
                          <a:pt x="1295" y="153"/>
                        </a:lnTo>
                        <a:lnTo>
                          <a:pt x="1292" y="158"/>
                        </a:lnTo>
                        <a:lnTo>
                          <a:pt x="1289" y="161"/>
                        </a:lnTo>
                        <a:lnTo>
                          <a:pt x="1287" y="158"/>
                        </a:lnTo>
                        <a:lnTo>
                          <a:pt x="1284" y="158"/>
                        </a:lnTo>
                        <a:lnTo>
                          <a:pt x="1281" y="158"/>
                        </a:lnTo>
                        <a:lnTo>
                          <a:pt x="1281" y="161"/>
                        </a:lnTo>
                        <a:lnTo>
                          <a:pt x="1279" y="161"/>
                        </a:lnTo>
                        <a:lnTo>
                          <a:pt x="1281" y="164"/>
                        </a:lnTo>
                        <a:lnTo>
                          <a:pt x="1279" y="164"/>
                        </a:lnTo>
                        <a:lnTo>
                          <a:pt x="1276" y="164"/>
                        </a:lnTo>
                        <a:lnTo>
                          <a:pt x="1276" y="166"/>
                        </a:lnTo>
                        <a:lnTo>
                          <a:pt x="1276" y="169"/>
                        </a:lnTo>
                        <a:lnTo>
                          <a:pt x="1279" y="172"/>
                        </a:lnTo>
                        <a:lnTo>
                          <a:pt x="1281" y="172"/>
                        </a:lnTo>
                        <a:lnTo>
                          <a:pt x="1284" y="172"/>
                        </a:lnTo>
                        <a:lnTo>
                          <a:pt x="1287" y="169"/>
                        </a:lnTo>
                        <a:lnTo>
                          <a:pt x="1292" y="166"/>
                        </a:lnTo>
                        <a:lnTo>
                          <a:pt x="1295" y="166"/>
                        </a:lnTo>
                        <a:lnTo>
                          <a:pt x="1295" y="169"/>
                        </a:lnTo>
                        <a:lnTo>
                          <a:pt x="1297" y="169"/>
                        </a:lnTo>
                        <a:lnTo>
                          <a:pt x="1297" y="166"/>
                        </a:lnTo>
                        <a:lnTo>
                          <a:pt x="1300" y="169"/>
                        </a:lnTo>
                        <a:lnTo>
                          <a:pt x="1303" y="169"/>
                        </a:lnTo>
                        <a:lnTo>
                          <a:pt x="1303" y="172"/>
                        </a:lnTo>
                        <a:lnTo>
                          <a:pt x="1300" y="172"/>
                        </a:lnTo>
                        <a:lnTo>
                          <a:pt x="1297" y="172"/>
                        </a:lnTo>
                        <a:lnTo>
                          <a:pt x="1297" y="174"/>
                        </a:lnTo>
                        <a:lnTo>
                          <a:pt x="1295" y="180"/>
                        </a:lnTo>
                        <a:lnTo>
                          <a:pt x="1300" y="185"/>
                        </a:lnTo>
                        <a:lnTo>
                          <a:pt x="1303" y="185"/>
                        </a:lnTo>
                        <a:lnTo>
                          <a:pt x="1305" y="190"/>
                        </a:lnTo>
                        <a:lnTo>
                          <a:pt x="1308" y="190"/>
                        </a:lnTo>
                        <a:lnTo>
                          <a:pt x="1305" y="190"/>
                        </a:lnTo>
                        <a:lnTo>
                          <a:pt x="1297" y="185"/>
                        </a:lnTo>
                        <a:lnTo>
                          <a:pt x="1295" y="185"/>
                        </a:lnTo>
                        <a:lnTo>
                          <a:pt x="1295" y="188"/>
                        </a:lnTo>
                        <a:lnTo>
                          <a:pt x="1292" y="190"/>
                        </a:lnTo>
                        <a:lnTo>
                          <a:pt x="1292" y="188"/>
                        </a:lnTo>
                        <a:lnTo>
                          <a:pt x="1289" y="188"/>
                        </a:lnTo>
                        <a:lnTo>
                          <a:pt x="1292" y="188"/>
                        </a:lnTo>
                        <a:lnTo>
                          <a:pt x="1292" y="185"/>
                        </a:lnTo>
                        <a:lnTo>
                          <a:pt x="1289" y="185"/>
                        </a:lnTo>
                        <a:lnTo>
                          <a:pt x="1289" y="188"/>
                        </a:lnTo>
                        <a:lnTo>
                          <a:pt x="1287" y="188"/>
                        </a:lnTo>
                        <a:lnTo>
                          <a:pt x="1287" y="185"/>
                        </a:lnTo>
                        <a:lnTo>
                          <a:pt x="1287" y="182"/>
                        </a:lnTo>
                        <a:lnTo>
                          <a:pt x="1287" y="180"/>
                        </a:lnTo>
                        <a:lnTo>
                          <a:pt x="1284" y="180"/>
                        </a:lnTo>
                        <a:lnTo>
                          <a:pt x="1284" y="177"/>
                        </a:lnTo>
                        <a:lnTo>
                          <a:pt x="1281" y="177"/>
                        </a:lnTo>
                        <a:lnTo>
                          <a:pt x="1279" y="174"/>
                        </a:lnTo>
                        <a:lnTo>
                          <a:pt x="1276" y="174"/>
                        </a:lnTo>
                        <a:lnTo>
                          <a:pt x="1273" y="174"/>
                        </a:lnTo>
                        <a:lnTo>
                          <a:pt x="1270" y="174"/>
                        </a:lnTo>
                        <a:lnTo>
                          <a:pt x="1268" y="174"/>
                        </a:lnTo>
                        <a:lnTo>
                          <a:pt x="1270" y="172"/>
                        </a:lnTo>
                        <a:lnTo>
                          <a:pt x="1270" y="169"/>
                        </a:lnTo>
                        <a:lnTo>
                          <a:pt x="1268" y="169"/>
                        </a:lnTo>
                        <a:lnTo>
                          <a:pt x="1268" y="166"/>
                        </a:lnTo>
                        <a:lnTo>
                          <a:pt x="1265" y="166"/>
                        </a:lnTo>
                        <a:lnTo>
                          <a:pt x="1265" y="169"/>
                        </a:lnTo>
                        <a:lnTo>
                          <a:pt x="1260" y="172"/>
                        </a:lnTo>
                        <a:lnTo>
                          <a:pt x="1262" y="169"/>
                        </a:lnTo>
                        <a:lnTo>
                          <a:pt x="1262" y="166"/>
                        </a:lnTo>
                        <a:lnTo>
                          <a:pt x="1257" y="166"/>
                        </a:lnTo>
                        <a:lnTo>
                          <a:pt x="1257" y="164"/>
                        </a:lnTo>
                        <a:lnTo>
                          <a:pt x="1254" y="164"/>
                        </a:lnTo>
                        <a:lnTo>
                          <a:pt x="1252" y="164"/>
                        </a:lnTo>
                        <a:lnTo>
                          <a:pt x="1252" y="166"/>
                        </a:lnTo>
                        <a:lnTo>
                          <a:pt x="1254" y="166"/>
                        </a:lnTo>
                        <a:lnTo>
                          <a:pt x="1254" y="169"/>
                        </a:lnTo>
                        <a:lnTo>
                          <a:pt x="1252" y="172"/>
                        </a:lnTo>
                        <a:lnTo>
                          <a:pt x="1252" y="174"/>
                        </a:lnTo>
                        <a:lnTo>
                          <a:pt x="1254" y="174"/>
                        </a:lnTo>
                        <a:lnTo>
                          <a:pt x="1257" y="172"/>
                        </a:lnTo>
                        <a:lnTo>
                          <a:pt x="1260" y="174"/>
                        </a:lnTo>
                        <a:lnTo>
                          <a:pt x="1254" y="177"/>
                        </a:lnTo>
                        <a:lnTo>
                          <a:pt x="1252" y="180"/>
                        </a:lnTo>
                        <a:lnTo>
                          <a:pt x="1252" y="182"/>
                        </a:lnTo>
                        <a:lnTo>
                          <a:pt x="1254" y="185"/>
                        </a:lnTo>
                        <a:lnTo>
                          <a:pt x="1254" y="188"/>
                        </a:lnTo>
                        <a:lnTo>
                          <a:pt x="1252" y="188"/>
                        </a:lnTo>
                        <a:lnTo>
                          <a:pt x="1252" y="185"/>
                        </a:lnTo>
                        <a:lnTo>
                          <a:pt x="1249" y="185"/>
                        </a:lnTo>
                        <a:lnTo>
                          <a:pt x="1249" y="182"/>
                        </a:lnTo>
                        <a:lnTo>
                          <a:pt x="1252" y="182"/>
                        </a:lnTo>
                        <a:lnTo>
                          <a:pt x="1249" y="180"/>
                        </a:lnTo>
                        <a:lnTo>
                          <a:pt x="1249" y="182"/>
                        </a:lnTo>
                        <a:lnTo>
                          <a:pt x="1249" y="190"/>
                        </a:lnTo>
                        <a:lnTo>
                          <a:pt x="1246" y="190"/>
                        </a:lnTo>
                        <a:lnTo>
                          <a:pt x="1244" y="190"/>
                        </a:lnTo>
                        <a:lnTo>
                          <a:pt x="1241" y="190"/>
                        </a:lnTo>
                        <a:lnTo>
                          <a:pt x="1238" y="188"/>
                        </a:lnTo>
                        <a:lnTo>
                          <a:pt x="1236" y="185"/>
                        </a:lnTo>
                        <a:lnTo>
                          <a:pt x="1233" y="185"/>
                        </a:lnTo>
                        <a:lnTo>
                          <a:pt x="1230" y="188"/>
                        </a:lnTo>
                        <a:lnTo>
                          <a:pt x="1230" y="190"/>
                        </a:lnTo>
                        <a:lnTo>
                          <a:pt x="1230" y="193"/>
                        </a:lnTo>
                        <a:lnTo>
                          <a:pt x="1228" y="193"/>
                        </a:lnTo>
                        <a:lnTo>
                          <a:pt x="1225" y="193"/>
                        </a:lnTo>
                        <a:lnTo>
                          <a:pt x="1222" y="190"/>
                        </a:lnTo>
                        <a:lnTo>
                          <a:pt x="1222" y="193"/>
                        </a:lnTo>
                        <a:lnTo>
                          <a:pt x="1225" y="193"/>
                        </a:lnTo>
                        <a:lnTo>
                          <a:pt x="1225" y="196"/>
                        </a:lnTo>
                        <a:lnTo>
                          <a:pt x="1225" y="201"/>
                        </a:lnTo>
                        <a:lnTo>
                          <a:pt x="1228" y="201"/>
                        </a:lnTo>
                        <a:lnTo>
                          <a:pt x="1228" y="204"/>
                        </a:lnTo>
                        <a:lnTo>
                          <a:pt x="1225" y="206"/>
                        </a:lnTo>
                        <a:lnTo>
                          <a:pt x="1225" y="204"/>
                        </a:lnTo>
                        <a:lnTo>
                          <a:pt x="1225" y="206"/>
                        </a:lnTo>
                        <a:lnTo>
                          <a:pt x="1222" y="206"/>
                        </a:lnTo>
                        <a:lnTo>
                          <a:pt x="1225" y="209"/>
                        </a:lnTo>
                        <a:lnTo>
                          <a:pt x="1222" y="209"/>
                        </a:lnTo>
                        <a:lnTo>
                          <a:pt x="1222" y="206"/>
                        </a:lnTo>
                        <a:lnTo>
                          <a:pt x="1222" y="209"/>
                        </a:lnTo>
                        <a:lnTo>
                          <a:pt x="1222" y="212"/>
                        </a:lnTo>
                        <a:lnTo>
                          <a:pt x="1222" y="215"/>
                        </a:lnTo>
                        <a:lnTo>
                          <a:pt x="1222" y="217"/>
                        </a:lnTo>
                        <a:lnTo>
                          <a:pt x="1222" y="220"/>
                        </a:lnTo>
                        <a:lnTo>
                          <a:pt x="1225" y="223"/>
                        </a:lnTo>
                        <a:lnTo>
                          <a:pt x="1225" y="228"/>
                        </a:lnTo>
                        <a:lnTo>
                          <a:pt x="1228" y="228"/>
                        </a:lnTo>
                        <a:lnTo>
                          <a:pt x="1228" y="225"/>
                        </a:lnTo>
                        <a:lnTo>
                          <a:pt x="1230" y="225"/>
                        </a:lnTo>
                        <a:lnTo>
                          <a:pt x="1230" y="231"/>
                        </a:lnTo>
                        <a:lnTo>
                          <a:pt x="1233" y="236"/>
                        </a:lnTo>
                        <a:lnTo>
                          <a:pt x="1233" y="239"/>
                        </a:lnTo>
                        <a:lnTo>
                          <a:pt x="1233" y="241"/>
                        </a:lnTo>
                        <a:lnTo>
                          <a:pt x="1236" y="239"/>
                        </a:lnTo>
                        <a:lnTo>
                          <a:pt x="1241" y="231"/>
                        </a:lnTo>
                        <a:lnTo>
                          <a:pt x="1244" y="225"/>
                        </a:lnTo>
                        <a:lnTo>
                          <a:pt x="1246" y="223"/>
                        </a:lnTo>
                        <a:lnTo>
                          <a:pt x="1246" y="220"/>
                        </a:lnTo>
                        <a:lnTo>
                          <a:pt x="1249" y="220"/>
                        </a:lnTo>
                        <a:lnTo>
                          <a:pt x="1254" y="220"/>
                        </a:lnTo>
                        <a:lnTo>
                          <a:pt x="1260" y="223"/>
                        </a:lnTo>
                        <a:lnTo>
                          <a:pt x="1257" y="223"/>
                        </a:lnTo>
                        <a:lnTo>
                          <a:pt x="1257" y="225"/>
                        </a:lnTo>
                        <a:lnTo>
                          <a:pt x="1254" y="228"/>
                        </a:lnTo>
                        <a:lnTo>
                          <a:pt x="1254" y="231"/>
                        </a:lnTo>
                        <a:lnTo>
                          <a:pt x="1252" y="228"/>
                        </a:lnTo>
                        <a:lnTo>
                          <a:pt x="1249" y="228"/>
                        </a:lnTo>
                        <a:lnTo>
                          <a:pt x="1246" y="231"/>
                        </a:lnTo>
                        <a:lnTo>
                          <a:pt x="1246" y="236"/>
                        </a:lnTo>
                        <a:lnTo>
                          <a:pt x="1246" y="239"/>
                        </a:lnTo>
                        <a:lnTo>
                          <a:pt x="1246" y="241"/>
                        </a:lnTo>
                        <a:lnTo>
                          <a:pt x="1244" y="241"/>
                        </a:lnTo>
                        <a:lnTo>
                          <a:pt x="1244" y="244"/>
                        </a:lnTo>
                        <a:lnTo>
                          <a:pt x="1244" y="252"/>
                        </a:lnTo>
                        <a:lnTo>
                          <a:pt x="1244" y="255"/>
                        </a:lnTo>
                        <a:lnTo>
                          <a:pt x="1241" y="255"/>
                        </a:lnTo>
                        <a:lnTo>
                          <a:pt x="1238" y="257"/>
                        </a:lnTo>
                        <a:lnTo>
                          <a:pt x="1238" y="260"/>
                        </a:lnTo>
                        <a:lnTo>
                          <a:pt x="1236" y="260"/>
                        </a:lnTo>
                        <a:lnTo>
                          <a:pt x="1236" y="257"/>
                        </a:lnTo>
                        <a:lnTo>
                          <a:pt x="1233" y="255"/>
                        </a:lnTo>
                        <a:lnTo>
                          <a:pt x="1230" y="255"/>
                        </a:lnTo>
                        <a:lnTo>
                          <a:pt x="1233" y="252"/>
                        </a:lnTo>
                        <a:lnTo>
                          <a:pt x="1233" y="249"/>
                        </a:lnTo>
                        <a:lnTo>
                          <a:pt x="1230" y="249"/>
                        </a:lnTo>
                        <a:lnTo>
                          <a:pt x="1228" y="249"/>
                        </a:lnTo>
                        <a:lnTo>
                          <a:pt x="1228" y="257"/>
                        </a:lnTo>
                        <a:lnTo>
                          <a:pt x="1228" y="260"/>
                        </a:lnTo>
                        <a:lnTo>
                          <a:pt x="1225" y="260"/>
                        </a:lnTo>
                        <a:lnTo>
                          <a:pt x="1222" y="260"/>
                        </a:lnTo>
                        <a:lnTo>
                          <a:pt x="1222" y="263"/>
                        </a:lnTo>
                        <a:lnTo>
                          <a:pt x="1222" y="265"/>
                        </a:lnTo>
                        <a:lnTo>
                          <a:pt x="1222" y="268"/>
                        </a:lnTo>
                        <a:lnTo>
                          <a:pt x="1225" y="268"/>
                        </a:lnTo>
                        <a:lnTo>
                          <a:pt x="1222" y="268"/>
                        </a:lnTo>
                        <a:lnTo>
                          <a:pt x="1222" y="271"/>
                        </a:lnTo>
                        <a:lnTo>
                          <a:pt x="1222" y="274"/>
                        </a:lnTo>
                        <a:lnTo>
                          <a:pt x="1225" y="279"/>
                        </a:lnTo>
                        <a:lnTo>
                          <a:pt x="1228" y="279"/>
                        </a:lnTo>
                        <a:lnTo>
                          <a:pt x="1230" y="279"/>
                        </a:lnTo>
                        <a:lnTo>
                          <a:pt x="1233" y="279"/>
                        </a:lnTo>
                        <a:lnTo>
                          <a:pt x="1236" y="279"/>
                        </a:lnTo>
                        <a:lnTo>
                          <a:pt x="1244" y="276"/>
                        </a:lnTo>
                        <a:lnTo>
                          <a:pt x="1254" y="279"/>
                        </a:lnTo>
                        <a:lnTo>
                          <a:pt x="1262" y="282"/>
                        </a:lnTo>
                        <a:lnTo>
                          <a:pt x="1265" y="284"/>
                        </a:lnTo>
                        <a:lnTo>
                          <a:pt x="1268" y="284"/>
                        </a:lnTo>
                        <a:lnTo>
                          <a:pt x="1270" y="284"/>
                        </a:lnTo>
                        <a:lnTo>
                          <a:pt x="1270" y="287"/>
                        </a:lnTo>
                        <a:lnTo>
                          <a:pt x="1276" y="284"/>
                        </a:lnTo>
                        <a:lnTo>
                          <a:pt x="1279" y="284"/>
                        </a:lnTo>
                        <a:lnTo>
                          <a:pt x="1276" y="287"/>
                        </a:lnTo>
                        <a:lnTo>
                          <a:pt x="1270" y="287"/>
                        </a:lnTo>
                        <a:lnTo>
                          <a:pt x="1268" y="287"/>
                        </a:lnTo>
                        <a:lnTo>
                          <a:pt x="1265" y="284"/>
                        </a:lnTo>
                        <a:lnTo>
                          <a:pt x="1262" y="284"/>
                        </a:lnTo>
                        <a:lnTo>
                          <a:pt x="1260" y="284"/>
                        </a:lnTo>
                        <a:lnTo>
                          <a:pt x="1254" y="284"/>
                        </a:lnTo>
                        <a:lnTo>
                          <a:pt x="1252" y="284"/>
                        </a:lnTo>
                        <a:lnTo>
                          <a:pt x="1249" y="284"/>
                        </a:lnTo>
                        <a:lnTo>
                          <a:pt x="1244" y="284"/>
                        </a:lnTo>
                        <a:lnTo>
                          <a:pt x="1233" y="284"/>
                        </a:lnTo>
                        <a:lnTo>
                          <a:pt x="1230" y="284"/>
                        </a:lnTo>
                        <a:lnTo>
                          <a:pt x="1228" y="282"/>
                        </a:lnTo>
                        <a:lnTo>
                          <a:pt x="1225" y="282"/>
                        </a:lnTo>
                        <a:lnTo>
                          <a:pt x="1222" y="279"/>
                        </a:lnTo>
                        <a:lnTo>
                          <a:pt x="1220" y="282"/>
                        </a:lnTo>
                        <a:lnTo>
                          <a:pt x="1217" y="287"/>
                        </a:lnTo>
                        <a:lnTo>
                          <a:pt x="1214" y="284"/>
                        </a:lnTo>
                        <a:lnTo>
                          <a:pt x="1206" y="284"/>
                        </a:lnTo>
                        <a:lnTo>
                          <a:pt x="1203" y="284"/>
                        </a:lnTo>
                        <a:lnTo>
                          <a:pt x="1203" y="282"/>
                        </a:lnTo>
                        <a:lnTo>
                          <a:pt x="1201" y="276"/>
                        </a:lnTo>
                        <a:lnTo>
                          <a:pt x="1198" y="274"/>
                        </a:lnTo>
                        <a:lnTo>
                          <a:pt x="1195" y="271"/>
                        </a:lnTo>
                        <a:lnTo>
                          <a:pt x="1193" y="271"/>
                        </a:lnTo>
                        <a:lnTo>
                          <a:pt x="1187" y="271"/>
                        </a:lnTo>
                        <a:lnTo>
                          <a:pt x="1185" y="271"/>
                        </a:lnTo>
                        <a:lnTo>
                          <a:pt x="1185" y="268"/>
                        </a:lnTo>
                        <a:lnTo>
                          <a:pt x="1182" y="268"/>
                        </a:lnTo>
                        <a:lnTo>
                          <a:pt x="1179" y="268"/>
                        </a:lnTo>
                        <a:lnTo>
                          <a:pt x="1174" y="265"/>
                        </a:lnTo>
                        <a:lnTo>
                          <a:pt x="1171" y="265"/>
                        </a:lnTo>
                        <a:lnTo>
                          <a:pt x="1174" y="268"/>
                        </a:lnTo>
                        <a:lnTo>
                          <a:pt x="1174" y="271"/>
                        </a:lnTo>
                        <a:lnTo>
                          <a:pt x="1177" y="271"/>
                        </a:lnTo>
                        <a:lnTo>
                          <a:pt x="1179" y="274"/>
                        </a:lnTo>
                        <a:lnTo>
                          <a:pt x="1177" y="274"/>
                        </a:lnTo>
                        <a:lnTo>
                          <a:pt x="1177" y="276"/>
                        </a:lnTo>
                        <a:lnTo>
                          <a:pt x="1179" y="282"/>
                        </a:lnTo>
                        <a:lnTo>
                          <a:pt x="1179" y="284"/>
                        </a:lnTo>
                        <a:lnTo>
                          <a:pt x="1177" y="282"/>
                        </a:lnTo>
                        <a:lnTo>
                          <a:pt x="1174" y="279"/>
                        </a:lnTo>
                        <a:lnTo>
                          <a:pt x="1171" y="279"/>
                        </a:lnTo>
                        <a:lnTo>
                          <a:pt x="1169" y="279"/>
                        </a:lnTo>
                        <a:lnTo>
                          <a:pt x="1171" y="282"/>
                        </a:lnTo>
                        <a:lnTo>
                          <a:pt x="1169" y="282"/>
                        </a:lnTo>
                        <a:lnTo>
                          <a:pt x="1171" y="287"/>
                        </a:lnTo>
                        <a:lnTo>
                          <a:pt x="1169" y="290"/>
                        </a:lnTo>
                        <a:lnTo>
                          <a:pt x="1169" y="287"/>
                        </a:lnTo>
                        <a:lnTo>
                          <a:pt x="1166" y="290"/>
                        </a:lnTo>
                        <a:lnTo>
                          <a:pt x="1166" y="287"/>
                        </a:lnTo>
                        <a:lnTo>
                          <a:pt x="1163" y="282"/>
                        </a:lnTo>
                        <a:lnTo>
                          <a:pt x="1166" y="282"/>
                        </a:lnTo>
                        <a:lnTo>
                          <a:pt x="1169" y="282"/>
                        </a:lnTo>
                        <a:lnTo>
                          <a:pt x="1169" y="279"/>
                        </a:lnTo>
                        <a:lnTo>
                          <a:pt x="1166" y="276"/>
                        </a:lnTo>
                        <a:lnTo>
                          <a:pt x="1163" y="276"/>
                        </a:lnTo>
                        <a:lnTo>
                          <a:pt x="1161" y="276"/>
                        </a:lnTo>
                        <a:lnTo>
                          <a:pt x="1153" y="271"/>
                        </a:lnTo>
                        <a:lnTo>
                          <a:pt x="1155" y="271"/>
                        </a:lnTo>
                        <a:lnTo>
                          <a:pt x="1158" y="268"/>
                        </a:lnTo>
                        <a:lnTo>
                          <a:pt x="1161" y="268"/>
                        </a:lnTo>
                        <a:lnTo>
                          <a:pt x="1163" y="268"/>
                        </a:lnTo>
                        <a:lnTo>
                          <a:pt x="1161" y="268"/>
                        </a:lnTo>
                        <a:lnTo>
                          <a:pt x="1158" y="265"/>
                        </a:lnTo>
                        <a:lnTo>
                          <a:pt x="1155" y="265"/>
                        </a:lnTo>
                        <a:lnTo>
                          <a:pt x="1158" y="265"/>
                        </a:lnTo>
                        <a:lnTo>
                          <a:pt x="1161" y="265"/>
                        </a:lnTo>
                        <a:lnTo>
                          <a:pt x="1161" y="263"/>
                        </a:lnTo>
                        <a:lnTo>
                          <a:pt x="1158" y="263"/>
                        </a:lnTo>
                        <a:lnTo>
                          <a:pt x="1158" y="260"/>
                        </a:lnTo>
                        <a:lnTo>
                          <a:pt x="1155" y="260"/>
                        </a:lnTo>
                        <a:lnTo>
                          <a:pt x="1153" y="260"/>
                        </a:lnTo>
                        <a:lnTo>
                          <a:pt x="1153" y="257"/>
                        </a:lnTo>
                        <a:lnTo>
                          <a:pt x="1153" y="260"/>
                        </a:lnTo>
                        <a:lnTo>
                          <a:pt x="1147" y="257"/>
                        </a:lnTo>
                        <a:lnTo>
                          <a:pt x="1139" y="260"/>
                        </a:lnTo>
                        <a:lnTo>
                          <a:pt x="1139" y="263"/>
                        </a:lnTo>
                        <a:lnTo>
                          <a:pt x="1136" y="260"/>
                        </a:lnTo>
                        <a:lnTo>
                          <a:pt x="1136" y="263"/>
                        </a:lnTo>
                        <a:lnTo>
                          <a:pt x="1134" y="263"/>
                        </a:lnTo>
                        <a:lnTo>
                          <a:pt x="1134" y="265"/>
                        </a:lnTo>
                        <a:lnTo>
                          <a:pt x="1136" y="265"/>
                        </a:lnTo>
                        <a:lnTo>
                          <a:pt x="1136" y="268"/>
                        </a:lnTo>
                        <a:lnTo>
                          <a:pt x="1136" y="271"/>
                        </a:lnTo>
                        <a:lnTo>
                          <a:pt x="1131" y="271"/>
                        </a:lnTo>
                        <a:lnTo>
                          <a:pt x="1134" y="274"/>
                        </a:lnTo>
                        <a:lnTo>
                          <a:pt x="1136" y="274"/>
                        </a:lnTo>
                        <a:lnTo>
                          <a:pt x="1136" y="276"/>
                        </a:lnTo>
                        <a:lnTo>
                          <a:pt x="1139" y="276"/>
                        </a:lnTo>
                        <a:lnTo>
                          <a:pt x="1139" y="274"/>
                        </a:lnTo>
                        <a:lnTo>
                          <a:pt x="1142" y="274"/>
                        </a:lnTo>
                        <a:lnTo>
                          <a:pt x="1142" y="276"/>
                        </a:lnTo>
                        <a:lnTo>
                          <a:pt x="1145" y="276"/>
                        </a:lnTo>
                        <a:lnTo>
                          <a:pt x="1145" y="279"/>
                        </a:lnTo>
                        <a:lnTo>
                          <a:pt x="1150" y="279"/>
                        </a:lnTo>
                        <a:lnTo>
                          <a:pt x="1150" y="282"/>
                        </a:lnTo>
                        <a:lnTo>
                          <a:pt x="1150" y="284"/>
                        </a:lnTo>
                        <a:lnTo>
                          <a:pt x="1147" y="282"/>
                        </a:lnTo>
                        <a:lnTo>
                          <a:pt x="1145" y="282"/>
                        </a:lnTo>
                        <a:lnTo>
                          <a:pt x="1142" y="282"/>
                        </a:lnTo>
                        <a:lnTo>
                          <a:pt x="1145" y="284"/>
                        </a:lnTo>
                        <a:lnTo>
                          <a:pt x="1147" y="284"/>
                        </a:lnTo>
                        <a:lnTo>
                          <a:pt x="1147" y="287"/>
                        </a:lnTo>
                        <a:lnTo>
                          <a:pt x="1150" y="290"/>
                        </a:lnTo>
                        <a:lnTo>
                          <a:pt x="1145" y="287"/>
                        </a:lnTo>
                        <a:lnTo>
                          <a:pt x="1134" y="284"/>
                        </a:lnTo>
                        <a:lnTo>
                          <a:pt x="1134" y="287"/>
                        </a:lnTo>
                        <a:lnTo>
                          <a:pt x="1131" y="287"/>
                        </a:lnTo>
                        <a:lnTo>
                          <a:pt x="1128" y="287"/>
                        </a:lnTo>
                        <a:lnTo>
                          <a:pt x="1131" y="287"/>
                        </a:lnTo>
                        <a:lnTo>
                          <a:pt x="1145" y="295"/>
                        </a:lnTo>
                        <a:lnTo>
                          <a:pt x="1142" y="295"/>
                        </a:lnTo>
                        <a:lnTo>
                          <a:pt x="1139" y="295"/>
                        </a:lnTo>
                        <a:lnTo>
                          <a:pt x="1136" y="298"/>
                        </a:lnTo>
                        <a:lnTo>
                          <a:pt x="1142" y="298"/>
                        </a:lnTo>
                        <a:lnTo>
                          <a:pt x="1145" y="298"/>
                        </a:lnTo>
                        <a:lnTo>
                          <a:pt x="1142" y="300"/>
                        </a:lnTo>
                        <a:lnTo>
                          <a:pt x="1139" y="298"/>
                        </a:lnTo>
                        <a:lnTo>
                          <a:pt x="1136" y="298"/>
                        </a:lnTo>
                        <a:lnTo>
                          <a:pt x="1134" y="298"/>
                        </a:lnTo>
                        <a:lnTo>
                          <a:pt x="1131" y="295"/>
                        </a:lnTo>
                        <a:lnTo>
                          <a:pt x="1126" y="292"/>
                        </a:lnTo>
                        <a:lnTo>
                          <a:pt x="1126" y="295"/>
                        </a:lnTo>
                        <a:lnTo>
                          <a:pt x="1128" y="295"/>
                        </a:lnTo>
                        <a:lnTo>
                          <a:pt x="1126" y="298"/>
                        </a:lnTo>
                        <a:lnTo>
                          <a:pt x="1126" y="295"/>
                        </a:lnTo>
                        <a:lnTo>
                          <a:pt x="1120" y="295"/>
                        </a:lnTo>
                        <a:lnTo>
                          <a:pt x="1120" y="298"/>
                        </a:lnTo>
                        <a:lnTo>
                          <a:pt x="1123" y="298"/>
                        </a:lnTo>
                        <a:lnTo>
                          <a:pt x="1126" y="300"/>
                        </a:lnTo>
                        <a:lnTo>
                          <a:pt x="1128" y="300"/>
                        </a:lnTo>
                        <a:lnTo>
                          <a:pt x="1128" y="303"/>
                        </a:lnTo>
                        <a:lnTo>
                          <a:pt x="1134" y="303"/>
                        </a:lnTo>
                        <a:lnTo>
                          <a:pt x="1131" y="300"/>
                        </a:lnTo>
                        <a:lnTo>
                          <a:pt x="1134" y="300"/>
                        </a:lnTo>
                        <a:lnTo>
                          <a:pt x="1139" y="300"/>
                        </a:lnTo>
                        <a:lnTo>
                          <a:pt x="1139" y="303"/>
                        </a:lnTo>
                        <a:lnTo>
                          <a:pt x="1134" y="306"/>
                        </a:lnTo>
                        <a:lnTo>
                          <a:pt x="1136" y="308"/>
                        </a:lnTo>
                        <a:lnTo>
                          <a:pt x="1134" y="308"/>
                        </a:lnTo>
                        <a:lnTo>
                          <a:pt x="1131" y="311"/>
                        </a:lnTo>
                        <a:lnTo>
                          <a:pt x="1128" y="311"/>
                        </a:lnTo>
                        <a:lnTo>
                          <a:pt x="1139" y="314"/>
                        </a:lnTo>
                        <a:lnTo>
                          <a:pt x="1145" y="316"/>
                        </a:lnTo>
                        <a:lnTo>
                          <a:pt x="1145" y="319"/>
                        </a:lnTo>
                        <a:lnTo>
                          <a:pt x="1150" y="319"/>
                        </a:lnTo>
                        <a:lnTo>
                          <a:pt x="1150" y="322"/>
                        </a:lnTo>
                        <a:lnTo>
                          <a:pt x="1150" y="324"/>
                        </a:lnTo>
                        <a:lnTo>
                          <a:pt x="1153" y="327"/>
                        </a:lnTo>
                        <a:lnTo>
                          <a:pt x="1153" y="330"/>
                        </a:lnTo>
                        <a:lnTo>
                          <a:pt x="1158" y="335"/>
                        </a:lnTo>
                        <a:lnTo>
                          <a:pt x="1158" y="338"/>
                        </a:lnTo>
                        <a:lnTo>
                          <a:pt x="1163" y="338"/>
                        </a:lnTo>
                        <a:lnTo>
                          <a:pt x="1171" y="335"/>
                        </a:lnTo>
                        <a:lnTo>
                          <a:pt x="1174" y="333"/>
                        </a:lnTo>
                        <a:lnTo>
                          <a:pt x="1174" y="327"/>
                        </a:lnTo>
                        <a:lnTo>
                          <a:pt x="1177" y="330"/>
                        </a:lnTo>
                        <a:lnTo>
                          <a:pt x="1177" y="333"/>
                        </a:lnTo>
                        <a:lnTo>
                          <a:pt x="1174" y="335"/>
                        </a:lnTo>
                        <a:lnTo>
                          <a:pt x="1171" y="338"/>
                        </a:lnTo>
                        <a:lnTo>
                          <a:pt x="1169" y="338"/>
                        </a:lnTo>
                        <a:lnTo>
                          <a:pt x="1169" y="341"/>
                        </a:lnTo>
                        <a:lnTo>
                          <a:pt x="1163" y="343"/>
                        </a:lnTo>
                        <a:lnTo>
                          <a:pt x="1163" y="346"/>
                        </a:lnTo>
                        <a:lnTo>
                          <a:pt x="1166" y="346"/>
                        </a:lnTo>
                        <a:lnTo>
                          <a:pt x="1166" y="349"/>
                        </a:lnTo>
                        <a:lnTo>
                          <a:pt x="1169" y="349"/>
                        </a:lnTo>
                        <a:lnTo>
                          <a:pt x="1166" y="351"/>
                        </a:lnTo>
                        <a:lnTo>
                          <a:pt x="1161" y="349"/>
                        </a:lnTo>
                        <a:lnTo>
                          <a:pt x="1161" y="351"/>
                        </a:lnTo>
                        <a:lnTo>
                          <a:pt x="1161" y="354"/>
                        </a:lnTo>
                        <a:lnTo>
                          <a:pt x="1163" y="362"/>
                        </a:lnTo>
                        <a:lnTo>
                          <a:pt x="1166" y="367"/>
                        </a:lnTo>
                        <a:lnTo>
                          <a:pt x="1169" y="370"/>
                        </a:lnTo>
                        <a:lnTo>
                          <a:pt x="1171" y="370"/>
                        </a:lnTo>
                        <a:lnTo>
                          <a:pt x="1171" y="373"/>
                        </a:lnTo>
                        <a:lnTo>
                          <a:pt x="1169" y="373"/>
                        </a:lnTo>
                        <a:lnTo>
                          <a:pt x="1166" y="373"/>
                        </a:lnTo>
                        <a:lnTo>
                          <a:pt x="1166" y="370"/>
                        </a:lnTo>
                        <a:lnTo>
                          <a:pt x="1163" y="367"/>
                        </a:lnTo>
                        <a:lnTo>
                          <a:pt x="1163" y="365"/>
                        </a:lnTo>
                        <a:lnTo>
                          <a:pt x="1161" y="365"/>
                        </a:lnTo>
                        <a:lnTo>
                          <a:pt x="1158" y="365"/>
                        </a:lnTo>
                        <a:lnTo>
                          <a:pt x="1158" y="362"/>
                        </a:lnTo>
                        <a:lnTo>
                          <a:pt x="1155" y="362"/>
                        </a:lnTo>
                        <a:lnTo>
                          <a:pt x="1155" y="359"/>
                        </a:lnTo>
                        <a:lnTo>
                          <a:pt x="1153" y="357"/>
                        </a:lnTo>
                        <a:lnTo>
                          <a:pt x="1150" y="354"/>
                        </a:lnTo>
                        <a:lnTo>
                          <a:pt x="1147" y="357"/>
                        </a:lnTo>
                        <a:lnTo>
                          <a:pt x="1147" y="351"/>
                        </a:lnTo>
                        <a:lnTo>
                          <a:pt x="1145" y="349"/>
                        </a:lnTo>
                        <a:lnTo>
                          <a:pt x="1142" y="349"/>
                        </a:lnTo>
                        <a:lnTo>
                          <a:pt x="1139" y="349"/>
                        </a:lnTo>
                        <a:lnTo>
                          <a:pt x="1136" y="349"/>
                        </a:lnTo>
                        <a:lnTo>
                          <a:pt x="1136" y="351"/>
                        </a:lnTo>
                        <a:lnTo>
                          <a:pt x="1136" y="354"/>
                        </a:lnTo>
                        <a:lnTo>
                          <a:pt x="1136" y="359"/>
                        </a:lnTo>
                        <a:lnTo>
                          <a:pt x="1142" y="365"/>
                        </a:lnTo>
                        <a:lnTo>
                          <a:pt x="1142" y="367"/>
                        </a:lnTo>
                        <a:lnTo>
                          <a:pt x="1145" y="370"/>
                        </a:lnTo>
                        <a:lnTo>
                          <a:pt x="1142" y="370"/>
                        </a:lnTo>
                        <a:lnTo>
                          <a:pt x="1139" y="373"/>
                        </a:lnTo>
                        <a:lnTo>
                          <a:pt x="1139" y="375"/>
                        </a:lnTo>
                        <a:lnTo>
                          <a:pt x="1139" y="378"/>
                        </a:lnTo>
                        <a:lnTo>
                          <a:pt x="1139" y="381"/>
                        </a:lnTo>
                        <a:lnTo>
                          <a:pt x="1139" y="383"/>
                        </a:lnTo>
                        <a:lnTo>
                          <a:pt x="1136" y="383"/>
                        </a:lnTo>
                        <a:lnTo>
                          <a:pt x="1136" y="386"/>
                        </a:lnTo>
                        <a:lnTo>
                          <a:pt x="1136" y="389"/>
                        </a:lnTo>
                        <a:lnTo>
                          <a:pt x="1134" y="392"/>
                        </a:lnTo>
                        <a:lnTo>
                          <a:pt x="1134" y="397"/>
                        </a:lnTo>
                        <a:lnTo>
                          <a:pt x="1136" y="402"/>
                        </a:lnTo>
                        <a:lnTo>
                          <a:pt x="1136" y="405"/>
                        </a:lnTo>
                        <a:lnTo>
                          <a:pt x="1136" y="410"/>
                        </a:lnTo>
                        <a:lnTo>
                          <a:pt x="1136" y="413"/>
                        </a:lnTo>
                        <a:lnTo>
                          <a:pt x="1136" y="410"/>
                        </a:lnTo>
                        <a:lnTo>
                          <a:pt x="1134" y="408"/>
                        </a:lnTo>
                        <a:lnTo>
                          <a:pt x="1134" y="405"/>
                        </a:lnTo>
                        <a:lnTo>
                          <a:pt x="1131" y="402"/>
                        </a:lnTo>
                        <a:lnTo>
                          <a:pt x="1128" y="400"/>
                        </a:lnTo>
                        <a:lnTo>
                          <a:pt x="1128" y="394"/>
                        </a:lnTo>
                        <a:lnTo>
                          <a:pt x="1126" y="394"/>
                        </a:lnTo>
                        <a:lnTo>
                          <a:pt x="1126" y="392"/>
                        </a:lnTo>
                        <a:lnTo>
                          <a:pt x="1123" y="392"/>
                        </a:lnTo>
                        <a:lnTo>
                          <a:pt x="1123" y="389"/>
                        </a:lnTo>
                        <a:lnTo>
                          <a:pt x="1120" y="386"/>
                        </a:lnTo>
                        <a:lnTo>
                          <a:pt x="1118" y="383"/>
                        </a:lnTo>
                        <a:lnTo>
                          <a:pt x="1115" y="383"/>
                        </a:lnTo>
                        <a:lnTo>
                          <a:pt x="1115" y="378"/>
                        </a:lnTo>
                        <a:lnTo>
                          <a:pt x="1115" y="375"/>
                        </a:lnTo>
                        <a:lnTo>
                          <a:pt x="1115" y="373"/>
                        </a:lnTo>
                        <a:lnTo>
                          <a:pt x="1112" y="370"/>
                        </a:lnTo>
                        <a:lnTo>
                          <a:pt x="1110" y="367"/>
                        </a:lnTo>
                        <a:lnTo>
                          <a:pt x="1110" y="365"/>
                        </a:lnTo>
                        <a:lnTo>
                          <a:pt x="1104" y="359"/>
                        </a:lnTo>
                        <a:lnTo>
                          <a:pt x="1104" y="357"/>
                        </a:lnTo>
                        <a:lnTo>
                          <a:pt x="1104" y="351"/>
                        </a:lnTo>
                        <a:lnTo>
                          <a:pt x="1102" y="351"/>
                        </a:lnTo>
                        <a:lnTo>
                          <a:pt x="1099" y="346"/>
                        </a:lnTo>
                        <a:lnTo>
                          <a:pt x="1096" y="343"/>
                        </a:lnTo>
                        <a:lnTo>
                          <a:pt x="1094" y="341"/>
                        </a:lnTo>
                        <a:lnTo>
                          <a:pt x="1091" y="341"/>
                        </a:lnTo>
                        <a:lnTo>
                          <a:pt x="1091" y="338"/>
                        </a:lnTo>
                        <a:lnTo>
                          <a:pt x="1091" y="333"/>
                        </a:lnTo>
                        <a:lnTo>
                          <a:pt x="1091" y="330"/>
                        </a:lnTo>
                        <a:lnTo>
                          <a:pt x="1091" y="327"/>
                        </a:lnTo>
                        <a:lnTo>
                          <a:pt x="1088" y="327"/>
                        </a:lnTo>
                        <a:lnTo>
                          <a:pt x="1086" y="327"/>
                        </a:lnTo>
                        <a:lnTo>
                          <a:pt x="1086" y="324"/>
                        </a:lnTo>
                        <a:lnTo>
                          <a:pt x="1086" y="322"/>
                        </a:lnTo>
                        <a:lnTo>
                          <a:pt x="1086" y="319"/>
                        </a:lnTo>
                        <a:lnTo>
                          <a:pt x="1088" y="319"/>
                        </a:lnTo>
                        <a:lnTo>
                          <a:pt x="1088" y="316"/>
                        </a:lnTo>
                        <a:lnTo>
                          <a:pt x="1086" y="319"/>
                        </a:lnTo>
                        <a:lnTo>
                          <a:pt x="1083" y="316"/>
                        </a:lnTo>
                        <a:lnTo>
                          <a:pt x="1080" y="316"/>
                        </a:lnTo>
                        <a:lnTo>
                          <a:pt x="1078" y="314"/>
                        </a:lnTo>
                        <a:lnTo>
                          <a:pt x="1078" y="311"/>
                        </a:lnTo>
                        <a:lnTo>
                          <a:pt x="1078" y="308"/>
                        </a:lnTo>
                        <a:lnTo>
                          <a:pt x="1075" y="308"/>
                        </a:lnTo>
                        <a:lnTo>
                          <a:pt x="1072" y="308"/>
                        </a:lnTo>
                        <a:lnTo>
                          <a:pt x="1072" y="306"/>
                        </a:lnTo>
                        <a:lnTo>
                          <a:pt x="1069" y="306"/>
                        </a:lnTo>
                        <a:lnTo>
                          <a:pt x="1075" y="300"/>
                        </a:lnTo>
                        <a:lnTo>
                          <a:pt x="1072" y="298"/>
                        </a:lnTo>
                        <a:lnTo>
                          <a:pt x="1072" y="295"/>
                        </a:lnTo>
                        <a:lnTo>
                          <a:pt x="1075" y="292"/>
                        </a:lnTo>
                        <a:lnTo>
                          <a:pt x="1078" y="292"/>
                        </a:lnTo>
                        <a:lnTo>
                          <a:pt x="1080" y="292"/>
                        </a:lnTo>
                        <a:lnTo>
                          <a:pt x="1080" y="290"/>
                        </a:lnTo>
                        <a:lnTo>
                          <a:pt x="1075" y="287"/>
                        </a:lnTo>
                        <a:lnTo>
                          <a:pt x="1078" y="284"/>
                        </a:lnTo>
                        <a:lnTo>
                          <a:pt x="1075" y="282"/>
                        </a:lnTo>
                        <a:lnTo>
                          <a:pt x="1069" y="287"/>
                        </a:lnTo>
                        <a:lnTo>
                          <a:pt x="1067" y="287"/>
                        </a:lnTo>
                        <a:lnTo>
                          <a:pt x="1064" y="290"/>
                        </a:lnTo>
                        <a:lnTo>
                          <a:pt x="1064" y="295"/>
                        </a:lnTo>
                        <a:lnTo>
                          <a:pt x="1061" y="298"/>
                        </a:lnTo>
                        <a:lnTo>
                          <a:pt x="1059" y="300"/>
                        </a:lnTo>
                        <a:lnTo>
                          <a:pt x="1059" y="303"/>
                        </a:lnTo>
                        <a:lnTo>
                          <a:pt x="1056" y="303"/>
                        </a:lnTo>
                        <a:lnTo>
                          <a:pt x="1053" y="303"/>
                        </a:lnTo>
                        <a:lnTo>
                          <a:pt x="1051" y="303"/>
                        </a:lnTo>
                        <a:lnTo>
                          <a:pt x="1051" y="306"/>
                        </a:lnTo>
                        <a:lnTo>
                          <a:pt x="1048" y="308"/>
                        </a:lnTo>
                        <a:lnTo>
                          <a:pt x="1048" y="311"/>
                        </a:lnTo>
                        <a:lnTo>
                          <a:pt x="1048" y="314"/>
                        </a:lnTo>
                        <a:lnTo>
                          <a:pt x="1048" y="316"/>
                        </a:lnTo>
                        <a:lnTo>
                          <a:pt x="1051" y="319"/>
                        </a:lnTo>
                        <a:lnTo>
                          <a:pt x="1056" y="324"/>
                        </a:lnTo>
                        <a:lnTo>
                          <a:pt x="1051" y="324"/>
                        </a:lnTo>
                        <a:lnTo>
                          <a:pt x="1048" y="324"/>
                        </a:lnTo>
                        <a:lnTo>
                          <a:pt x="1045" y="324"/>
                        </a:lnTo>
                        <a:lnTo>
                          <a:pt x="1043" y="327"/>
                        </a:lnTo>
                        <a:lnTo>
                          <a:pt x="1040" y="327"/>
                        </a:lnTo>
                        <a:lnTo>
                          <a:pt x="1037" y="327"/>
                        </a:lnTo>
                        <a:lnTo>
                          <a:pt x="1035" y="327"/>
                        </a:lnTo>
                        <a:lnTo>
                          <a:pt x="1032" y="327"/>
                        </a:lnTo>
                        <a:lnTo>
                          <a:pt x="1032" y="324"/>
                        </a:lnTo>
                        <a:lnTo>
                          <a:pt x="1029" y="324"/>
                        </a:lnTo>
                        <a:lnTo>
                          <a:pt x="1029" y="327"/>
                        </a:lnTo>
                        <a:lnTo>
                          <a:pt x="1027" y="330"/>
                        </a:lnTo>
                        <a:lnTo>
                          <a:pt x="1027" y="333"/>
                        </a:lnTo>
                        <a:lnTo>
                          <a:pt x="1024" y="333"/>
                        </a:lnTo>
                        <a:lnTo>
                          <a:pt x="1024" y="335"/>
                        </a:lnTo>
                        <a:lnTo>
                          <a:pt x="1029" y="341"/>
                        </a:lnTo>
                        <a:lnTo>
                          <a:pt x="1029" y="343"/>
                        </a:lnTo>
                        <a:lnTo>
                          <a:pt x="1032" y="346"/>
                        </a:lnTo>
                        <a:lnTo>
                          <a:pt x="1027" y="346"/>
                        </a:lnTo>
                        <a:lnTo>
                          <a:pt x="1024" y="343"/>
                        </a:lnTo>
                        <a:lnTo>
                          <a:pt x="1024" y="341"/>
                        </a:lnTo>
                        <a:lnTo>
                          <a:pt x="1021" y="341"/>
                        </a:lnTo>
                        <a:lnTo>
                          <a:pt x="1019" y="341"/>
                        </a:lnTo>
                        <a:lnTo>
                          <a:pt x="1019" y="343"/>
                        </a:lnTo>
                        <a:lnTo>
                          <a:pt x="1019" y="346"/>
                        </a:lnTo>
                        <a:lnTo>
                          <a:pt x="1019" y="349"/>
                        </a:lnTo>
                        <a:lnTo>
                          <a:pt x="1016" y="346"/>
                        </a:lnTo>
                        <a:lnTo>
                          <a:pt x="1016" y="343"/>
                        </a:lnTo>
                        <a:lnTo>
                          <a:pt x="1013" y="346"/>
                        </a:lnTo>
                        <a:lnTo>
                          <a:pt x="997" y="359"/>
                        </a:lnTo>
                        <a:lnTo>
                          <a:pt x="994" y="362"/>
                        </a:lnTo>
                        <a:lnTo>
                          <a:pt x="997" y="362"/>
                        </a:lnTo>
                        <a:lnTo>
                          <a:pt x="997" y="365"/>
                        </a:lnTo>
                        <a:lnTo>
                          <a:pt x="992" y="373"/>
                        </a:lnTo>
                        <a:lnTo>
                          <a:pt x="989" y="373"/>
                        </a:lnTo>
                        <a:lnTo>
                          <a:pt x="986" y="375"/>
                        </a:lnTo>
                        <a:lnTo>
                          <a:pt x="986" y="378"/>
                        </a:lnTo>
                        <a:lnTo>
                          <a:pt x="986" y="381"/>
                        </a:lnTo>
                        <a:lnTo>
                          <a:pt x="984" y="386"/>
                        </a:lnTo>
                        <a:lnTo>
                          <a:pt x="984" y="397"/>
                        </a:lnTo>
                        <a:lnTo>
                          <a:pt x="984" y="410"/>
                        </a:lnTo>
                        <a:lnTo>
                          <a:pt x="984" y="413"/>
                        </a:lnTo>
                        <a:lnTo>
                          <a:pt x="986" y="416"/>
                        </a:lnTo>
                        <a:lnTo>
                          <a:pt x="986" y="418"/>
                        </a:lnTo>
                        <a:lnTo>
                          <a:pt x="986" y="421"/>
                        </a:lnTo>
                        <a:lnTo>
                          <a:pt x="989" y="421"/>
                        </a:lnTo>
                        <a:lnTo>
                          <a:pt x="989" y="424"/>
                        </a:lnTo>
                        <a:lnTo>
                          <a:pt x="989" y="426"/>
                        </a:lnTo>
                        <a:lnTo>
                          <a:pt x="989" y="429"/>
                        </a:lnTo>
                        <a:lnTo>
                          <a:pt x="989" y="434"/>
                        </a:lnTo>
                        <a:lnTo>
                          <a:pt x="989" y="443"/>
                        </a:lnTo>
                        <a:lnTo>
                          <a:pt x="992" y="445"/>
                        </a:lnTo>
                        <a:lnTo>
                          <a:pt x="989" y="451"/>
                        </a:lnTo>
                        <a:lnTo>
                          <a:pt x="986" y="453"/>
                        </a:lnTo>
                        <a:lnTo>
                          <a:pt x="989" y="456"/>
                        </a:lnTo>
                        <a:lnTo>
                          <a:pt x="992" y="453"/>
                        </a:lnTo>
                        <a:lnTo>
                          <a:pt x="994" y="451"/>
                        </a:lnTo>
                        <a:lnTo>
                          <a:pt x="1000" y="453"/>
                        </a:lnTo>
                        <a:lnTo>
                          <a:pt x="1002" y="453"/>
                        </a:lnTo>
                        <a:lnTo>
                          <a:pt x="1005" y="453"/>
                        </a:lnTo>
                        <a:lnTo>
                          <a:pt x="1008" y="456"/>
                        </a:lnTo>
                        <a:lnTo>
                          <a:pt x="1008" y="459"/>
                        </a:lnTo>
                        <a:lnTo>
                          <a:pt x="1008" y="464"/>
                        </a:lnTo>
                        <a:lnTo>
                          <a:pt x="1005" y="469"/>
                        </a:lnTo>
                        <a:lnTo>
                          <a:pt x="1002" y="472"/>
                        </a:lnTo>
                        <a:lnTo>
                          <a:pt x="994" y="475"/>
                        </a:lnTo>
                        <a:lnTo>
                          <a:pt x="992" y="477"/>
                        </a:lnTo>
                        <a:lnTo>
                          <a:pt x="989" y="480"/>
                        </a:lnTo>
                        <a:lnTo>
                          <a:pt x="986" y="483"/>
                        </a:lnTo>
                        <a:lnTo>
                          <a:pt x="984" y="485"/>
                        </a:lnTo>
                        <a:lnTo>
                          <a:pt x="981" y="488"/>
                        </a:lnTo>
                        <a:lnTo>
                          <a:pt x="976" y="491"/>
                        </a:lnTo>
                        <a:lnTo>
                          <a:pt x="973" y="491"/>
                        </a:lnTo>
                        <a:lnTo>
                          <a:pt x="973" y="493"/>
                        </a:lnTo>
                        <a:lnTo>
                          <a:pt x="970" y="496"/>
                        </a:lnTo>
                        <a:lnTo>
                          <a:pt x="960" y="504"/>
                        </a:lnTo>
                        <a:lnTo>
                          <a:pt x="957" y="507"/>
                        </a:lnTo>
                        <a:lnTo>
                          <a:pt x="954" y="507"/>
                        </a:lnTo>
                        <a:lnTo>
                          <a:pt x="952" y="504"/>
                        </a:lnTo>
                        <a:lnTo>
                          <a:pt x="949" y="504"/>
                        </a:lnTo>
                        <a:lnTo>
                          <a:pt x="946" y="507"/>
                        </a:lnTo>
                        <a:lnTo>
                          <a:pt x="944" y="515"/>
                        </a:lnTo>
                        <a:lnTo>
                          <a:pt x="941" y="518"/>
                        </a:lnTo>
                        <a:lnTo>
                          <a:pt x="944" y="520"/>
                        </a:lnTo>
                        <a:lnTo>
                          <a:pt x="946" y="523"/>
                        </a:lnTo>
                        <a:lnTo>
                          <a:pt x="944" y="523"/>
                        </a:lnTo>
                        <a:lnTo>
                          <a:pt x="944" y="526"/>
                        </a:lnTo>
                        <a:lnTo>
                          <a:pt x="938" y="531"/>
                        </a:lnTo>
                        <a:lnTo>
                          <a:pt x="933" y="531"/>
                        </a:lnTo>
                        <a:lnTo>
                          <a:pt x="930" y="531"/>
                        </a:lnTo>
                        <a:lnTo>
                          <a:pt x="927" y="531"/>
                        </a:lnTo>
                        <a:lnTo>
                          <a:pt x="927" y="534"/>
                        </a:lnTo>
                        <a:lnTo>
                          <a:pt x="927" y="536"/>
                        </a:lnTo>
                        <a:lnTo>
                          <a:pt x="930" y="536"/>
                        </a:lnTo>
                        <a:lnTo>
                          <a:pt x="930" y="539"/>
                        </a:lnTo>
                        <a:lnTo>
                          <a:pt x="930" y="542"/>
                        </a:lnTo>
                        <a:lnTo>
                          <a:pt x="930" y="544"/>
                        </a:lnTo>
                        <a:lnTo>
                          <a:pt x="927" y="547"/>
                        </a:lnTo>
                        <a:lnTo>
                          <a:pt x="925" y="552"/>
                        </a:lnTo>
                        <a:lnTo>
                          <a:pt x="925" y="555"/>
                        </a:lnTo>
                        <a:lnTo>
                          <a:pt x="922" y="555"/>
                        </a:lnTo>
                        <a:lnTo>
                          <a:pt x="922" y="558"/>
                        </a:lnTo>
                        <a:lnTo>
                          <a:pt x="922" y="561"/>
                        </a:lnTo>
                        <a:lnTo>
                          <a:pt x="919" y="563"/>
                        </a:lnTo>
                        <a:lnTo>
                          <a:pt x="917" y="571"/>
                        </a:lnTo>
                        <a:lnTo>
                          <a:pt x="906" y="587"/>
                        </a:lnTo>
                        <a:lnTo>
                          <a:pt x="895" y="601"/>
                        </a:lnTo>
                        <a:lnTo>
                          <a:pt x="882" y="614"/>
                        </a:lnTo>
                        <a:lnTo>
                          <a:pt x="879" y="614"/>
                        </a:lnTo>
                        <a:lnTo>
                          <a:pt x="877" y="617"/>
                        </a:lnTo>
                        <a:lnTo>
                          <a:pt x="858" y="630"/>
                        </a:lnTo>
                        <a:lnTo>
                          <a:pt x="842" y="636"/>
                        </a:lnTo>
                        <a:lnTo>
                          <a:pt x="826" y="644"/>
                        </a:lnTo>
                        <a:lnTo>
                          <a:pt x="793" y="654"/>
                        </a:lnTo>
                        <a:lnTo>
                          <a:pt x="780" y="660"/>
                        </a:lnTo>
                        <a:lnTo>
                          <a:pt x="764" y="660"/>
                        </a:lnTo>
                        <a:lnTo>
                          <a:pt x="745" y="662"/>
                        </a:lnTo>
                        <a:lnTo>
                          <a:pt x="734" y="665"/>
                        </a:lnTo>
                        <a:lnTo>
                          <a:pt x="729" y="665"/>
                        </a:lnTo>
                        <a:lnTo>
                          <a:pt x="726" y="665"/>
                        </a:lnTo>
                        <a:lnTo>
                          <a:pt x="724" y="665"/>
                        </a:lnTo>
                        <a:lnTo>
                          <a:pt x="724" y="668"/>
                        </a:lnTo>
                        <a:lnTo>
                          <a:pt x="726" y="668"/>
                        </a:lnTo>
                        <a:lnTo>
                          <a:pt x="726" y="670"/>
                        </a:lnTo>
                        <a:lnTo>
                          <a:pt x="724" y="670"/>
                        </a:lnTo>
                        <a:lnTo>
                          <a:pt x="721" y="670"/>
                        </a:lnTo>
                        <a:lnTo>
                          <a:pt x="718" y="670"/>
                        </a:lnTo>
                        <a:lnTo>
                          <a:pt x="718" y="673"/>
                        </a:lnTo>
                        <a:lnTo>
                          <a:pt x="716" y="673"/>
                        </a:lnTo>
                        <a:lnTo>
                          <a:pt x="710" y="676"/>
                        </a:lnTo>
                        <a:lnTo>
                          <a:pt x="708" y="676"/>
                        </a:lnTo>
                        <a:lnTo>
                          <a:pt x="705" y="676"/>
                        </a:lnTo>
                        <a:lnTo>
                          <a:pt x="700" y="673"/>
                        </a:lnTo>
                        <a:lnTo>
                          <a:pt x="700" y="670"/>
                        </a:lnTo>
                        <a:lnTo>
                          <a:pt x="697" y="668"/>
                        </a:lnTo>
                        <a:lnTo>
                          <a:pt x="697" y="670"/>
                        </a:lnTo>
                        <a:lnTo>
                          <a:pt x="694" y="670"/>
                        </a:lnTo>
                        <a:lnTo>
                          <a:pt x="689" y="668"/>
                        </a:lnTo>
                        <a:lnTo>
                          <a:pt x="686" y="668"/>
                        </a:lnTo>
                        <a:lnTo>
                          <a:pt x="684" y="668"/>
                        </a:lnTo>
                        <a:lnTo>
                          <a:pt x="681" y="668"/>
                        </a:lnTo>
                        <a:lnTo>
                          <a:pt x="670" y="665"/>
                        </a:lnTo>
                        <a:lnTo>
                          <a:pt x="667" y="665"/>
                        </a:lnTo>
                        <a:lnTo>
                          <a:pt x="665" y="665"/>
                        </a:lnTo>
                        <a:lnTo>
                          <a:pt x="665" y="668"/>
                        </a:lnTo>
                        <a:lnTo>
                          <a:pt x="665" y="670"/>
                        </a:lnTo>
                        <a:lnTo>
                          <a:pt x="662" y="665"/>
                        </a:lnTo>
                        <a:lnTo>
                          <a:pt x="659" y="665"/>
                        </a:lnTo>
                        <a:lnTo>
                          <a:pt x="657" y="668"/>
                        </a:lnTo>
                        <a:lnTo>
                          <a:pt x="654" y="670"/>
                        </a:lnTo>
                        <a:lnTo>
                          <a:pt x="651" y="670"/>
                        </a:lnTo>
                        <a:lnTo>
                          <a:pt x="649" y="673"/>
                        </a:lnTo>
                        <a:lnTo>
                          <a:pt x="646" y="673"/>
                        </a:lnTo>
                        <a:lnTo>
                          <a:pt x="646" y="676"/>
                        </a:lnTo>
                        <a:lnTo>
                          <a:pt x="643" y="681"/>
                        </a:lnTo>
                        <a:lnTo>
                          <a:pt x="635" y="689"/>
                        </a:lnTo>
                        <a:lnTo>
                          <a:pt x="633" y="695"/>
                        </a:lnTo>
                        <a:lnTo>
                          <a:pt x="630" y="697"/>
                        </a:lnTo>
                        <a:lnTo>
                          <a:pt x="627" y="700"/>
                        </a:lnTo>
                        <a:lnTo>
                          <a:pt x="625" y="700"/>
                        </a:lnTo>
                        <a:lnTo>
                          <a:pt x="622" y="700"/>
                        </a:lnTo>
                        <a:lnTo>
                          <a:pt x="617" y="703"/>
                        </a:lnTo>
                        <a:lnTo>
                          <a:pt x="614" y="703"/>
                        </a:lnTo>
                        <a:lnTo>
                          <a:pt x="611" y="703"/>
                        </a:lnTo>
                        <a:lnTo>
                          <a:pt x="609" y="703"/>
                        </a:lnTo>
                        <a:lnTo>
                          <a:pt x="606" y="703"/>
                        </a:lnTo>
                        <a:lnTo>
                          <a:pt x="603" y="703"/>
                        </a:lnTo>
                        <a:lnTo>
                          <a:pt x="600" y="703"/>
                        </a:lnTo>
                        <a:lnTo>
                          <a:pt x="587" y="705"/>
                        </a:lnTo>
                        <a:lnTo>
                          <a:pt x="582" y="708"/>
                        </a:lnTo>
                        <a:lnTo>
                          <a:pt x="579" y="708"/>
                        </a:lnTo>
                        <a:lnTo>
                          <a:pt x="579" y="705"/>
                        </a:lnTo>
                        <a:lnTo>
                          <a:pt x="576" y="705"/>
                        </a:lnTo>
                        <a:lnTo>
                          <a:pt x="574" y="705"/>
                        </a:lnTo>
                        <a:lnTo>
                          <a:pt x="571" y="705"/>
                        </a:lnTo>
                        <a:lnTo>
                          <a:pt x="571" y="708"/>
                        </a:lnTo>
                        <a:lnTo>
                          <a:pt x="568" y="708"/>
                        </a:lnTo>
                        <a:lnTo>
                          <a:pt x="566" y="708"/>
                        </a:lnTo>
                        <a:lnTo>
                          <a:pt x="563" y="708"/>
                        </a:lnTo>
                        <a:lnTo>
                          <a:pt x="563" y="705"/>
                        </a:lnTo>
                        <a:lnTo>
                          <a:pt x="560" y="705"/>
                        </a:lnTo>
                        <a:lnTo>
                          <a:pt x="560" y="708"/>
                        </a:lnTo>
                        <a:lnTo>
                          <a:pt x="558" y="708"/>
                        </a:lnTo>
                        <a:lnTo>
                          <a:pt x="536" y="721"/>
                        </a:lnTo>
                        <a:lnTo>
                          <a:pt x="536" y="724"/>
                        </a:lnTo>
                        <a:lnTo>
                          <a:pt x="536" y="727"/>
                        </a:lnTo>
                        <a:lnTo>
                          <a:pt x="533" y="730"/>
                        </a:lnTo>
                        <a:lnTo>
                          <a:pt x="531" y="730"/>
                        </a:lnTo>
                        <a:lnTo>
                          <a:pt x="528" y="730"/>
                        </a:lnTo>
                        <a:lnTo>
                          <a:pt x="528" y="732"/>
                        </a:lnTo>
                        <a:lnTo>
                          <a:pt x="525" y="735"/>
                        </a:lnTo>
                        <a:lnTo>
                          <a:pt x="523" y="735"/>
                        </a:lnTo>
                        <a:lnTo>
                          <a:pt x="520" y="738"/>
                        </a:lnTo>
                        <a:lnTo>
                          <a:pt x="515" y="738"/>
                        </a:lnTo>
                        <a:lnTo>
                          <a:pt x="515" y="740"/>
                        </a:lnTo>
                        <a:lnTo>
                          <a:pt x="512" y="738"/>
                        </a:lnTo>
                        <a:lnTo>
                          <a:pt x="509" y="740"/>
                        </a:lnTo>
                        <a:lnTo>
                          <a:pt x="507" y="740"/>
                        </a:lnTo>
                        <a:lnTo>
                          <a:pt x="504" y="740"/>
                        </a:lnTo>
                        <a:lnTo>
                          <a:pt x="501" y="740"/>
                        </a:lnTo>
                        <a:lnTo>
                          <a:pt x="499" y="740"/>
                        </a:lnTo>
                        <a:lnTo>
                          <a:pt x="493" y="743"/>
                        </a:lnTo>
                        <a:lnTo>
                          <a:pt x="491" y="746"/>
                        </a:lnTo>
                        <a:lnTo>
                          <a:pt x="483" y="746"/>
                        </a:lnTo>
                        <a:lnTo>
                          <a:pt x="475" y="746"/>
                        </a:lnTo>
                        <a:lnTo>
                          <a:pt x="469" y="746"/>
                        </a:lnTo>
                        <a:lnTo>
                          <a:pt x="464" y="746"/>
                        </a:lnTo>
                        <a:lnTo>
                          <a:pt x="456" y="743"/>
                        </a:lnTo>
                        <a:lnTo>
                          <a:pt x="456" y="740"/>
                        </a:lnTo>
                        <a:lnTo>
                          <a:pt x="453" y="740"/>
                        </a:lnTo>
                        <a:lnTo>
                          <a:pt x="453" y="738"/>
                        </a:lnTo>
                        <a:lnTo>
                          <a:pt x="453" y="735"/>
                        </a:lnTo>
                        <a:lnTo>
                          <a:pt x="453" y="732"/>
                        </a:lnTo>
                        <a:lnTo>
                          <a:pt x="450" y="735"/>
                        </a:lnTo>
                        <a:lnTo>
                          <a:pt x="448" y="738"/>
                        </a:lnTo>
                        <a:lnTo>
                          <a:pt x="445" y="738"/>
                        </a:lnTo>
                        <a:lnTo>
                          <a:pt x="442" y="735"/>
                        </a:lnTo>
                        <a:lnTo>
                          <a:pt x="432" y="740"/>
                        </a:lnTo>
                        <a:lnTo>
                          <a:pt x="429" y="740"/>
                        </a:lnTo>
                        <a:lnTo>
                          <a:pt x="429" y="743"/>
                        </a:lnTo>
                        <a:lnTo>
                          <a:pt x="426" y="743"/>
                        </a:lnTo>
                        <a:lnTo>
                          <a:pt x="424" y="746"/>
                        </a:lnTo>
                        <a:lnTo>
                          <a:pt x="421" y="746"/>
                        </a:lnTo>
                        <a:lnTo>
                          <a:pt x="418" y="743"/>
                        </a:lnTo>
                        <a:lnTo>
                          <a:pt x="413" y="740"/>
                        </a:lnTo>
                        <a:lnTo>
                          <a:pt x="413" y="738"/>
                        </a:lnTo>
                        <a:lnTo>
                          <a:pt x="416" y="735"/>
                        </a:lnTo>
                        <a:lnTo>
                          <a:pt x="416" y="730"/>
                        </a:lnTo>
                        <a:lnTo>
                          <a:pt x="416" y="727"/>
                        </a:lnTo>
                        <a:lnTo>
                          <a:pt x="418" y="727"/>
                        </a:lnTo>
                        <a:lnTo>
                          <a:pt x="418" y="724"/>
                        </a:lnTo>
                        <a:lnTo>
                          <a:pt x="416" y="724"/>
                        </a:lnTo>
                        <a:lnTo>
                          <a:pt x="416" y="727"/>
                        </a:lnTo>
                        <a:lnTo>
                          <a:pt x="413" y="727"/>
                        </a:lnTo>
                        <a:lnTo>
                          <a:pt x="413" y="730"/>
                        </a:lnTo>
                        <a:lnTo>
                          <a:pt x="408" y="735"/>
                        </a:lnTo>
                        <a:lnTo>
                          <a:pt x="405" y="740"/>
                        </a:lnTo>
                        <a:lnTo>
                          <a:pt x="391" y="748"/>
                        </a:lnTo>
                        <a:lnTo>
                          <a:pt x="389" y="748"/>
                        </a:lnTo>
                        <a:lnTo>
                          <a:pt x="386" y="748"/>
                        </a:lnTo>
                        <a:lnTo>
                          <a:pt x="383" y="748"/>
                        </a:lnTo>
                        <a:lnTo>
                          <a:pt x="383" y="751"/>
                        </a:lnTo>
                        <a:lnTo>
                          <a:pt x="383" y="754"/>
                        </a:lnTo>
                        <a:lnTo>
                          <a:pt x="381" y="754"/>
                        </a:lnTo>
                        <a:lnTo>
                          <a:pt x="378" y="756"/>
                        </a:lnTo>
                        <a:lnTo>
                          <a:pt x="375" y="756"/>
                        </a:lnTo>
                        <a:lnTo>
                          <a:pt x="370" y="756"/>
                        </a:lnTo>
                        <a:lnTo>
                          <a:pt x="367" y="756"/>
                        </a:lnTo>
                        <a:lnTo>
                          <a:pt x="365" y="759"/>
                        </a:lnTo>
                        <a:lnTo>
                          <a:pt x="362" y="759"/>
                        </a:lnTo>
                        <a:lnTo>
                          <a:pt x="359" y="762"/>
                        </a:lnTo>
                        <a:lnTo>
                          <a:pt x="357" y="762"/>
                        </a:lnTo>
                        <a:lnTo>
                          <a:pt x="357" y="759"/>
                        </a:lnTo>
                        <a:lnTo>
                          <a:pt x="354" y="759"/>
                        </a:lnTo>
                        <a:lnTo>
                          <a:pt x="351" y="759"/>
                        </a:lnTo>
                        <a:lnTo>
                          <a:pt x="349" y="762"/>
                        </a:lnTo>
                        <a:lnTo>
                          <a:pt x="349" y="764"/>
                        </a:lnTo>
                        <a:lnTo>
                          <a:pt x="349" y="770"/>
                        </a:lnTo>
                        <a:lnTo>
                          <a:pt x="346" y="772"/>
                        </a:lnTo>
                        <a:lnTo>
                          <a:pt x="343" y="775"/>
                        </a:lnTo>
                        <a:lnTo>
                          <a:pt x="338" y="775"/>
                        </a:lnTo>
                        <a:lnTo>
                          <a:pt x="335" y="778"/>
                        </a:lnTo>
                        <a:lnTo>
                          <a:pt x="332" y="778"/>
                        </a:lnTo>
                        <a:lnTo>
                          <a:pt x="327" y="780"/>
                        </a:lnTo>
                        <a:lnTo>
                          <a:pt x="324" y="780"/>
                        </a:lnTo>
                        <a:lnTo>
                          <a:pt x="322" y="783"/>
                        </a:lnTo>
                        <a:lnTo>
                          <a:pt x="319" y="786"/>
                        </a:lnTo>
                        <a:lnTo>
                          <a:pt x="316" y="789"/>
                        </a:lnTo>
                        <a:lnTo>
                          <a:pt x="314" y="791"/>
                        </a:lnTo>
                        <a:lnTo>
                          <a:pt x="311" y="797"/>
                        </a:lnTo>
                        <a:lnTo>
                          <a:pt x="311" y="799"/>
                        </a:lnTo>
                        <a:lnTo>
                          <a:pt x="308" y="802"/>
                        </a:lnTo>
                        <a:lnTo>
                          <a:pt x="292" y="807"/>
                        </a:lnTo>
                        <a:lnTo>
                          <a:pt x="290" y="810"/>
                        </a:lnTo>
                        <a:lnTo>
                          <a:pt x="287" y="813"/>
                        </a:lnTo>
                        <a:lnTo>
                          <a:pt x="279" y="821"/>
                        </a:lnTo>
                        <a:lnTo>
                          <a:pt x="276" y="823"/>
                        </a:lnTo>
                        <a:lnTo>
                          <a:pt x="276" y="826"/>
                        </a:lnTo>
                        <a:lnTo>
                          <a:pt x="274" y="826"/>
                        </a:lnTo>
                        <a:lnTo>
                          <a:pt x="274" y="829"/>
                        </a:lnTo>
                        <a:lnTo>
                          <a:pt x="271" y="831"/>
                        </a:lnTo>
                        <a:lnTo>
                          <a:pt x="247" y="839"/>
                        </a:lnTo>
                        <a:lnTo>
                          <a:pt x="233" y="848"/>
                        </a:lnTo>
                        <a:lnTo>
                          <a:pt x="233" y="845"/>
                        </a:lnTo>
                        <a:lnTo>
                          <a:pt x="231" y="845"/>
                        </a:lnTo>
                        <a:lnTo>
                          <a:pt x="231" y="848"/>
                        </a:lnTo>
                        <a:lnTo>
                          <a:pt x="228" y="848"/>
                        </a:lnTo>
                        <a:lnTo>
                          <a:pt x="223" y="850"/>
                        </a:lnTo>
                        <a:lnTo>
                          <a:pt x="220" y="848"/>
                        </a:lnTo>
                        <a:lnTo>
                          <a:pt x="215" y="850"/>
                        </a:lnTo>
                        <a:lnTo>
                          <a:pt x="199" y="858"/>
                        </a:lnTo>
                        <a:lnTo>
                          <a:pt x="190" y="861"/>
                        </a:lnTo>
                        <a:lnTo>
                          <a:pt x="190" y="864"/>
                        </a:lnTo>
                        <a:lnTo>
                          <a:pt x="188" y="864"/>
                        </a:lnTo>
                        <a:lnTo>
                          <a:pt x="188" y="866"/>
                        </a:lnTo>
                        <a:lnTo>
                          <a:pt x="185" y="866"/>
                        </a:lnTo>
                        <a:lnTo>
                          <a:pt x="182" y="872"/>
                        </a:lnTo>
                        <a:lnTo>
                          <a:pt x="182" y="874"/>
                        </a:lnTo>
                        <a:lnTo>
                          <a:pt x="180" y="877"/>
                        </a:lnTo>
                        <a:lnTo>
                          <a:pt x="174" y="888"/>
                        </a:lnTo>
                        <a:lnTo>
                          <a:pt x="174" y="885"/>
                        </a:lnTo>
                        <a:lnTo>
                          <a:pt x="172" y="882"/>
                        </a:lnTo>
                        <a:lnTo>
                          <a:pt x="169" y="882"/>
                        </a:lnTo>
                        <a:lnTo>
                          <a:pt x="169" y="885"/>
                        </a:lnTo>
                        <a:lnTo>
                          <a:pt x="169" y="888"/>
                        </a:lnTo>
                        <a:lnTo>
                          <a:pt x="172" y="888"/>
                        </a:lnTo>
                        <a:lnTo>
                          <a:pt x="172" y="890"/>
                        </a:lnTo>
                        <a:lnTo>
                          <a:pt x="172" y="893"/>
                        </a:lnTo>
                        <a:lnTo>
                          <a:pt x="169" y="896"/>
                        </a:lnTo>
                        <a:lnTo>
                          <a:pt x="169" y="898"/>
                        </a:lnTo>
                        <a:lnTo>
                          <a:pt x="169" y="901"/>
                        </a:lnTo>
                        <a:lnTo>
                          <a:pt x="166" y="901"/>
                        </a:lnTo>
                        <a:lnTo>
                          <a:pt x="166" y="904"/>
                        </a:lnTo>
                        <a:lnTo>
                          <a:pt x="164" y="907"/>
                        </a:lnTo>
                        <a:lnTo>
                          <a:pt x="164" y="909"/>
                        </a:lnTo>
                        <a:lnTo>
                          <a:pt x="161" y="912"/>
                        </a:lnTo>
                        <a:lnTo>
                          <a:pt x="161" y="915"/>
                        </a:lnTo>
                        <a:lnTo>
                          <a:pt x="158" y="920"/>
                        </a:lnTo>
                        <a:lnTo>
                          <a:pt x="158" y="923"/>
                        </a:lnTo>
                        <a:lnTo>
                          <a:pt x="158" y="925"/>
                        </a:lnTo>
                        <a:lnTo>
                          <a:pt x="156" y="925"/>
                        </a:lnTo>
                        <a:lnTo>
                          <a:pt x="156" y="928"/>
                        </a:lnTo>
                        <a:lnTo>
                          <a:pt x="156" y="931"/>
                        </a:lnTo>
                        <a:lnTo>
                          <a:pt x="156" y="933"/>
                        </a:lnTo>
                        <a:lnTo>
                          <a:pt x="153" y="933"/>
                        </a:lnTo>
                        <a:lnTo>
                          <a:pt x="153" y="936"/>
                        </a:lnTo>
                        <a:lnTo>
                          <a:pt x="150" y="933"/>
                        </a:lnTo>
                        <a:lnTo>
                          <a:pt x="148" y="931"/>
                        </a:lnTo>
                        <a:lnTo>
                          <a:pt x="145" y="931"/>
                        </a:lnTo>
                        <a:lnTo>
                          <a:pt x="142" y="931"/>
                        </a:lnTo>
                        <a:lnTo>
                          <a:pt x="140" y="933"/>
                        </a:lnTo>
                        <a:lnTo>
                          <a:pt x="137" y="933"/>
                        </a:lnTo>
                        <a:lnTo>
                          <a:pt x="137" y="936"/>
                        </a:lnTo>
                        <a:lnTo>
                          <a:pt x="134" y="939"/>
                        </a:lnTo>
                        <a:lnTo>
                          <a:pt x="132" y="939"/>
                        </a:lnTo>
                        <a:lnTo>
                          <a:pt x="129" y="936"/>
                        </a:lnTo>
                        <a:lnTo>
                          <a:pt x="129" y="933"/>
                        </a:lnTo>
                        <a:lnTo>
                          <a:pt x="129" y="928"/>
                        </a:lnTo>
                        <a:lnTo>
                          <a:pt x="129" y="925"/>
                        </a:lnTo>
                        <a:lnTo>
                          <a:pt x="129" y="923"/>
                        </a:lnTo>
                        <a:lnTo>
                          <a:pt x="132" y="920"/>
                        </a:lnTo>
                        <a:lnTo>
                          <a:pt x="134" y="920"/>
                        </a:lnTo>
                        <a:lnTo>
                          <a:pt x="134" y="917"/>
                        </a:lnTo>
                        <a:lnTo>
                          <a:pt x="134" y="915"/>
                        </a:lnTo>
                        <a:lnTo>
                          <a:pt x="132" y="915"/>
                        </a:lnTo>
                        <a:lnTo>
                          <a:pt x="129" y="917"/>
                        </a:lnTo>
                        <a:lnTo>
                          <a:pt x="129" y="915"/>
                        </a:lnTo>
                        <a:lnTo>
                          <a:pt x="129" y="912"/>
                        </a:lnTo>
                        <a:lnTo>
                          <a:pt x="129" y="909"/>
                        </a:lnTo>
                        <a:lnTo>
                          <a:pt x="126" y="907"/>
                        </a:lnTo>
                        <a:lnTo>
                          <a:pt x="126" y="904"/>
                        </a:lnTo>
                        <a:lnTo>
                          <a:pt x="123" y="901"/>
                        </a:lnTo>
                        <a:lnTo>
                          <a:pt x="126" y="898"/>
                        </a:lnTo>
                        <a:lnTo>
                          <a:pt x="126" y="893"/>
                        </a:lnTo>
                        <a:lnTo>
                          <a:pt x="129" y="874"/>
                        </a:lnTo>
                        <a:lnTo>
                          <a:pt x="132" y="869"/>
                        </a:lnTo>
                        <a:lnTo>
                          <a:pt x="132" y="866"/>
                        </a:lnTo>
                        <a:lnTo>
                          <a:pt x="134" y="864"/>
                        </a:lnTo>
                        <a:lnTo>
                          <a:pt x="134" y="861"/>
                        </a:lnTo>
                        <a:lnTo>
                          <a:pt x="132" y="861"/>
                        </a:lnTo>
                        <a:lnTo>
                          <a:pt x="129" y="861"/>
                        </a:lnTo>
                        <a:lnTo>
                          <a:pt x="126" y="861"/>
                        </a:lnTo>
                        <a:lnTo>
                          <a:pt x="126" y="864"/>
                        </a:lnTo>
                        <a:lnTo>
                          <a:pt x="123" y="864"/>
                        </a:lnTo>
                        <a:lnTo>
                          <a:pt x="121" y="866"/>
                        </a:lnTo>
                        <a:lnTo>
                          <a:pt x="118" y="866"/>
                        </a:lnTo>
                        <a:lnTo>
                          <a:pt x="110" y="877"/>
                        </a:lnTo>
                        <a:lnTo>
                          <a:pt x="107" y="885"/>
                        </a:lnTo>
                        <a:lnTo>
                          <a:pt x="105" y="888"/>
                        </a:lnTo>
                        <a:lnTo>
                          <a:pt x="105" y="890"/>
                        </a:lnTo>
                        <a:lnTo>
                          <a:pt x="105" y="893"/>
                        </a:lnTo>
                        <a:lnTo>
                          <a:pt x="94" y="917"/>
                        </a:lnTo>
                        <a:lnTo>
                          <a:pt x="94" y="920"/>
                        </a:lnTo>
                        <a:lnTo>
                          <a:pt x="91" y="923"/>
                        </a:lnTo>
                        <a:lnTo>
                          <a:pt x="89" y="925"/>
                        </a:lnTo>
                        <a:lnTo>
                          <a:pt x="89" y="928"/>
                        </a:lnTo>
                        <a:lnTo>
                          <a:pt x="89" y="933"/>
                        </a:lnTo>
                        <a:lnTo>
                          <a:pt x="86" y="936"/>
                        </a:lnTo>
                        <a:lnTo>
                          <a:pt x="83" y="939"/>
                        </a:lnTo>
                        <a:lnTo>
                          <a:pt x="83" y="941"/>
                        </a:lnTo>
                        <a:lnTo>
                          <a:pt x="81" y="941"/>
                        </a:lnTo>
                        <a:lnTo>
                          <a:pt x="78" y="941"/>
                        </a:lnTo>
                        <a:lnTo>
                          <a:pt x="78" y="944"/>
                        </a:lnTo>
                        <a:lnTo>
                          <a:pt x="81" y="947"/>
                        </a:lnTo>
                        <a:lnTo>
                          <a:pt x="81" y="949"/>
                        </a:lnTo>
                        <a:lnTo>
                          <a:pt x="81" y="952"/>
                        </a:lnTo>
                        <a:lnTo>
                          <a:pt x="81" y="955"/>
                        </a:lnTo>
                        <a:lnTo>
                          <a:pt x="81" y="960"/>
                        </a:lnTo>
                        <a:lnTo>
                          <a:pt x="83" y="960"/>
                        </a:lnTo>
                        <a:lnTo>
                          <a:pt x="86" y="960"/>
                        </a:lnTo>
                        <a:lnTo>
                          <a:pt x="91" y="966"/>
                        </a:lnTo>
                        <a:lnTo>
                          <a:pt x="91" y="974"/>
                        </a:lnTo>
                        <a:lnTo>
                          <a:pt x="94" y="976"/>
                        </a:lnTo>
                        <a:lnTo>
                          <a:pt x="94" y="979"/>
                        </a:lnTo>
                        <a:lnTo>
                          <a:pt x="97" y="982"/>
                        </a:lnTo>
                        <a:lnTo>
                          <a:pt x="97" y="995"/>
                        </a:lnTo>
                        <a:lnTo>
                          <a:pt x="94" y="998"/>
                        </a:lnTo>
                        <a:lnTo>
                          <a:pt x="94" y="1000"/>
                        </a:lnTo>
                        <a:lnTo>
                          <a:pt x="91" y="1000"/>
                        </a:lnTo>
                        <a:lnTo>
                          <a:pt x="89" y="1003"/>
                        </a:lnTo>
                        <a:lnTo>
                          <a:pt x="89" y="1006"/>
                        </a:lnTo>
                        <a:lnTo>
                          <a:pt x="89" y="1008"/>
                        </a:lnTo>
                        <a:lnTo>
                          <a:pt x="91" y="1014"/>
                        </a:lnTo>
                        <a:lnTo>
                          <a:pt x="94" y="1025"/>
                        </a:lnTo>
                        <a:lnTo>
                          <a:pt x="91" y="1027"/>
                        </a:lnTo>
                        <a:lnTo>
                          <a:pt x="91" y="1030"/>
                        </a:lnTo>
                        <a:lnTo>
                          <a:pt x="91" y="1038"/>
                        </a:lnTo>
                        <a:lnTo>
                          <a:pt x="91" y="1041"/>
                        </a:lnTo>
                        <a:lnTo>
                          <a:pt x="89" y="1041"/>
                        </a:lnTo>
                        <a:lnTo>
                          <a:pt x="89" y="1043"/>
                        </a:lnTo>
                        <a:lnTo>
                          <a:pt x="89" y="1046"/>
                        </a:lnTo>
                        <a:lnTo>
                          <a:pt x="83" y="1049"/>
                        </a:lnTo>
                        <a:lnTo>
                          <a:pt x="83" y="1051"/>
                        </a:lnTo>
                        <a:lnTo>
                          <a:pt x="81" y="1051"/>
                        </a:lnTo>
                        <a:lnTo>
                          <a:pt x="78" y="1051"/>
                        </a:lnTo>
                        <a:lnTo>
                          <a:pt x="78" y="1054"/>
                        </a:lnTo>
                        <a:lnTo>
                          <a:pt x="75" y="1054"/>
                        </a:lnTo>
                        <a:lnTo>
                          <a:pt x="73" y="1057"/>
                        </a:lnTo>
                        <a:lnTo>
                          <a:pt x="70" y="1067"/>
                        </a:lnTo>
                        <a:lnTo>
                          <a:pt x="67" y="1067"/>
                        </a:lnTo>
                        <a:lnTo>
                          <a:pt x="65" y="1070"/>
                        </a:lnTo>
                        <a:lnTo>
                          <a:pt x="62" y="1081"/>
                        </a:lnTo>
                        <a:lnTo>
                          <a:pt x="59" y="1086"/>
                        </a:lnTo>
                        <a:lnTo>
                          <a:pt x="59" y="1089"/>
                        </a:lnTo>
                        <a:lnTo>
                          <a:pt x="59" y="1092"/>
                        </a:lnTo>
                        <a:lnTo>
                          <a:pt x="59" y="1094"/>
                        </a:lnTo>
                        <a:lnTo>
                          <a:pt x="56" y="1097"/>
                        </a:lnTo>
                        <a:lnTo>
                          <a:pt x="54" y="1100"/>
                        </a:lnTo>
                        <a:lnTo>
                          <a:pt x="54" y="1102"/>
                        </a:lnTo>
                        <a:lnTo>
                          <a:pt x="54" y="1108"/>
                        </a:lnTo>
                        <a:lnTo>
                          <a:pt x="56" y="1110"/>
                        </a:lnTo>
                        <a:lnTo>
                          <a:pt x="56" y="1113"/>
                        </a:lnTo>
                        <a:lnTo>
                          <a:pt x="54" y="1116"/>
                        </a:lnTo>
                        <a:lnTo>
                          <a:pt x="51" y="1118"/>
                        </a:lnTo>
                        <a:lnTo>
                          <a:pt x="51" y="1121"/>
                        </a:lnTo>
                        <a:lnTo>
                          <a:pt x="51" y="1140"/>
                        </a:lnTo>
                        <a:lnTo>
                          <a:pt x="51" y="1145"/>
                        </a:lnTo>
                        <a:lnTo>
                          <a:pt x="54" y="1148"/>
                        </a:lnTo>
                        <a:lnTo>
                          <a:pt x="56" y="1153"/>
                        </a:lnTo>
                        <a:lnTo>
                          <a:pt x="67" y="1164"/>
                        </a:lnTo>
                        <a:lnTo>
                          <a:pt x="73" y="1172"/>
                        </a:lnTo>
                        <a:lnTo>
                          <a:pt x="75" y="1175"/>
                        </a:lnTo>
                        <a:lnTo>
                          <a:pt x="75" y="1177"/>
                        </a:lnTo>
                        <a:lnTo>
                          <a:pt x="75" y="1180"/>
                        </a:lnTo>
                        <a:lnTo>
                          <a:pt x="75" y="1183"/>
                        </a:lnTo>
                        <a:lnTo>
                          <a:pt x="75" y="1185"/>
                        </a:lnTo>
                        <a:lnTo>
                          <a:pt x="75" y="1188"/>
                        </a:lnTo>
                        <a:lnTo>
                          <a:pt x="75" y="1191"/>
                        </a:lnTo>
                        <a:lnTo>
                          <a:pt x="78" y="1191"/>
                        </a:lnTo>
                        <a:lnTo>
                          <a:pt x="81" y="1194"/>
                        </a:lnTo>
                        <a:lnTo>
                          <a:pt x="81" y="1196"/>
                        </a:lnTo>
                        <a:lnTo>
                          <a:pt x="81" y="1199"/>
                        </a:lnTo>
                        <a:lnTo>
                          <a:pt x="78" y="1199"/>
                        </a:lnTo>
                        <a:lnTo>
                          <a:pt x="78" y="1202"/>
                        </a:lnTo>
                        <a:lnTo>
                          <a:pt x="81" y="1204"/>
                        </a:lnTo>
                        <a:lnTo>
                          <a:pt x="81" y="1207"/>
                        </a:lnTo>
                        <a:lnTo>
                          <a:pt x="81" y="1210"/>
                        </a:lnTo>
                        <a:lnTo>
                          <a:pt x="83" y="1212"/>
                        </a:lnTo>
                        <a:lnTo>
                          <a:pt x="86" y="1215"/>
                        </a:lnTo>
                        <a:lnTo>
                          <a:pt x="89" y="1218"/>
                        </a:lnTo>
                        <a:lnTo>
                          <a:pt x="94" y="1220"/>
                        </a:lnTo>
                        <a:lnTo>
                          <a:pt x="97" y="1220"/>
                        </a:lnTo>
                        <a:lnTo>
                          <a:pt x="97" y="1226"/>
                        </a:lnTo>
                        <a:lnTo>
                          <a:pt x="99" y="1231"/>
                        </a:lnTo>
                        <a:lnTo>
                          <a:pt x="102" y="1231"/>
                        </a:lnTo>
                        <a:lnTo>
                          <a:pt x="102" y="1234"/>
                        </a:lnTo>
                        <a:lnTo>
                          <a:pt x="107" y="1250"/>
                        </a:lnTo>
                        <a:lnTo>
                          <a:pt x="110" y="1255"/>
                        </a:lnTo>
                        <a:lnTo>
                          <a:pt x="118" y="1263"/>
                        </a:lnTo>
                        <a:lnTo>
                          <a:pt x="121" y="1269"/>
                        </a:lnTo>
                        <a:lnTo>
                          <a:pt x="121" y="1271"/>
                        </a:lnTo>
                        <a:lnTo>
                          <a:pt x="126" y="1274"/>
                        </a:lnTo>
                        <a:lnTo>
                          <a:pt x="126" y="1277"/>
                        </a:lnTo>
                        <a:lnTo>
                          <a:pt x="129" y="1277"/>
                        </a:lnTo>
                        <a:lnTo>
                          <a:pt x="129" y="1279"/>
                        </a:lnTo>
                        <a:lnTo>
                          <a:pt x="132" y="1279"/>
                        </a:lnTo>
                        <a:lnTo>
                          <a:pt x="129" y="1282"/>
                        </a:lnTo>
                        <a:lnTo>
                          <a:pt x="132" y="1282"/>
                        </a:lnTo>
                        <a:lnTo>
                          <a:pt x="132" y="1285"/>
                        </a:lnTo>
                        <a:lnTo>
                          <a:pt x="132" y="1287"/>
                        </a:lnTo>
                        <a:lnTo>
                          <a:pt x="137" y="1287"/>
                        </a:lnTo>
                        <a:lnTo>
                          <a:pt x="142" y="1290"/>
                        </a:lnTo>
                        <a:lnTo>
                          <a:pt x="142" y="1293"/>
                        </a:lnTo>
                        <a:lnTo>
                          <a:pt x="145" y="1295"/>
                        </a:lnTo>
                        <a:lnTo>
                          <a:pt x="142" y="1295"/>
                        </a:lnTo>
                        <a:lnTo>
                          <a:pt x="142" y="1298"/>
                        </a:lnTo>
                        <a:lnTo>
                          <a:pt x="142" y="1301"/>
                        </a:lnTo>
                        <a:lnTo>
                          <a:pt x="142" y="1304"/>
                        </a:lnTo>
                        <a:lnTo>
                          <a:pt x="145" y="1306"/>
                        </a:lnTo>
                        <a:lnTo>
                          <a:pt x="145" y="1309"/>
                        </a:lnTo>
                        <a:lnTo>
                          <a:pt x="142" y="1309"/>
                        </a:lnTo>
                        <a:lnTo>
                          <a:pt x="140" y="1309"/>
                        </a:lnTo>
                        <a:lnTo>
                          <a:pt x="137" y="1306"/>
                        </a:lnTo>
                        <a:lnTo>
                          <a:pt x="137" y="1309"/>
                        </a:lnTo>
                        <a:lnTo>
                          <a:pt x="140" y="1314"/>
                        </a:lnTo>
                        <a:lnTo>
                          <a:pt x="140" y="1317"/>
                        </a:lnTo>
                        <a:lnTo>
                          <a:pt x="140" y="1320"/>
                        </a:lnTo>
                        <a:lnTo>
                          <a:pt x="137" y="1320"/>
                        </a:lnTo>
                        <a:lnTo>
                          <a:pt x="137" y="1322"/>
                        </a:lnTo>
                        <a:lnTo>
                          <a:pt x="134" y="1325"/>
                        </a:lnTo>
                        <a:lnTo>
                          <a:pt x="134" y="1328"/>
                        </a:lnTo>
                        <a:lnTo>
                          <a:pt x="134" y="1330"/>
                        </a:lnTo>
                        <a:lnTo>
                          <a:pt x="134" y="1333"/>
                        </a:lnTo>
                        <a:lnTo>
                          <a:pt x="137" y="1333"/>
                        </a:lnTo>
                        <a:lnTo>
                          <a:pt x="140" y="1338"/>
                        </a:lnTo>
                        <a:lnTo>
                          <a:pt x="137" y="1346"/>
                        </a:lnTo>
                        <a:lnTo>
                          <a:pt x="137" y="1349"/>
                        </a:lnTo>
                        <a:lnTo>
                          <a:pt x="134" y="1349"/>
                        </a:lnTo>
                        <a:lnTo>
                          <a:pt x="132" y="1349"/>
                        </a:lnTo>
                        <a:lnTo>
                          <a:pt x="129" y="1352"/>
                        </a:lnTo>
                        <a:lnTo>
                          <a:pt x="126" y="1354"/>
                        </a:lnTo>
                        <a:lnTo>
                          <a:pt x="126" y="1357"/>
                        </a:lnTo>
                        <a:lnTo>
                          <a:pt x="123" y="1357"/>
                        </a:lnTo>
                        <a:lnTo>
                          <a:pt x="118" y="1349"/>
                        </a:lnTo>
                        <a:lnTo>
                          <a:pt x="113" y="1344"/>
                        </a:lnTo>
                        <a:lnTo>
                          <a:pt x="110" y="1341"/>
                        </a:lnTo>
                        <a:lnTo>
                          <a:pt x="110" y="1338"/>
                        </a:lnTo>
                        <a:lnTo>
                          <a:pt x="110" y="1333"/>
                        </a:lnTo>
                        <a:lnTo>
                          <a:pt x="107" y="1328"/>
                        </a:lnTo>
                        <a:lnTo>
                          <a:pt x="107" y="1325"/>
                        </a:lnTo>
                        <a:lnTo>
                          <a:pt x="107" y="1322"/>
                        </a:lnTo>
                        <a:lnTo>
                          <a:pt x="105" y="1322"/>
                        </a:lnTo>
                        <a:lnTo>
                          <a:pt x="105" y="1320"/>
                        </a:lnTo>
                        <a:lnTo>
                          <a:pt x="102" y="1309"/>
                        </a:lnTo>
                        <a:lnTo>
                          <a:pt x="105" y="1306"/>
                        </a:lnTo>
                        <a:lnTo>
                          <a:pt x="105" y="1304"/>
                        </a:lnTo>
                        <a:lnTo>
                          <a:pt x="102" y="1304"/>
                        </a:lnTo>
                        <a:lnTo>
                          <a:pt x="99" y="1304"/>
                        </a:lnTo>
                        <a:lnTo>
                          <a:pt x="99" y="1306"/>
                        </a:lnTo>
                        <a:lnTo>
                          <a:pt x="102" y="1309"/>
                        </a:lnTo>
                        <a:lnTo>
                          <a:pt x="102" y="1312"/>
                        </a:lnTo>
                        <a:lnTo>
                          <a:pt x="99" y="1317"/>
                        </a:lnTo>
                        <a:lnTo>
                          <a:pt x="99" y="1320"/>
                        </a:lnTo>
                        <a:lnTo>
                          <a:pt x="91" y="1330"/>
                        </a:lnTo>
                        <a:lnTo>
                          <a:pt x="89" y="1330"/>
                        </a:lnTo>
                        <a:lnTo>
                          <a:pt x="86" y="1330"/>
                        </a:lnTo>
                        <a:lnTo>
                          <a:pt x="86" y="1328"/>
                        </a:lnTo>
                        <a:lnTo>
                          <a:pt x="83" y="1325"/>
                        </a:lnTo>
                        <a:lnTo>
                          <a:pt x="83" y="1322"/>
                        </a:lnTo>
                        <a:lnTo>
                          <a:pt x="83" y="1317"/>
                        </a:lnTo>
                        <a:lnTo>
                          <a:pt x="81" y="1314"/>
                        </a:lnTo>
                        <a:lnTo>
                          <a:pt x="83" y="1312"/>
                        </a:lnTo>
                        <a:lnTo>
                          <a:pt x="86" y="1309"/>
                        </a:lnTo>
                        <a:lnTo>
                          <a:pt x="86" y="1306"/>
                        </a:lnTo>
                        <a:lnTo>
                          <a:pt x="86" y="1304"/>
                        </a:lnTo>
                        <a:lnTo>
                          <a:pt x="86" y="1301"/>
                        </a:lnTo>
                        <a:lnTo>
                          <a:pt x="89" y="1301"/>
                        </a:lnTo>
                        <a:lnTo>
                          <a:pt x="89" y="1298"/>
                        </a:lnTo>
                        <a:lnTo>
                          <a:pt x="89" y="1295"/>
                        </a:lnTo>
                        <a:lnTo>
                          <a:pt x="86" y="1295"/>
                        </a:lnTo>
                        <a:lnTo>
                          <a:pt x="86" y="1293"/>
                        </a:lnTo>
                        <a:lnTo>
                          <a:pt x="83" y="1290"/>
                        </a:lnTo>
                        <a:lnTo>
                          <a:pt x="86" y="1287"/>
                        </a:lnTo>
                        <a:lnTo>
                          <a:pt x="83" y="1287"/>
                        </a:lnTo>
                        <a:lnTo>
                          <a:pt x="81" y="1285"/>
                        </a:lnTo>
                        <a:lnTo>
                          <a:pt x="78" y="1285"/>
                        </a:lnTo>
                        <a:lnTo>
                          <a:pt x="78" y="1282"/>
                        </a:lnTo>
                        <a:lnTo>
                          <a:pt x="73" y="1277"/>
                        </a:lnTo>
                        <a:lnTo>
                          <a:pt x="70" y="1277"/>
                        </a:lnTo>
                        <a:lnTo>
                          <a:pt x="70" y="1274"/>
                        </a:lnTo>
                        <a:lnTo>
                          <a:pt x="70" y="1269"/>
                        </a:lnTo>
                        <a:lnTo>
                          <a:pt x="67" y="1269"/>
                        </a:lnTo>
                        <a:lnTo>
                          <a:pt x="65" y="1269"/>
                        </a:lnTo>
                        <a:lnTo>
                          <a:pt x="65" y="1266"/>
                        </a:lnTo>
                        <a:lnTo>
                          <a:pt x="62" y="1266"/>
                        </a:lnTo>
                        <a:lnTo>
                          <a:pt x="62" y="1263"/>
                        </a:lnTo>
                        <a:lnTo>
                          <a:pt x="62" y="1261"/>
                        </a:lnTo>
                        <a:lnTo>
                          <a:pt x="62" y="1255"/>
                        </a:lnTo>
                        <a:lnTo>
                          <a:pt x="59" y="1261"/>
                        </a:lnTo>
                        <a:lnTo>
                          <a:pt x="56" y="1263"/>
                        </a:lnTo>
                        <a:lnTo>
                          <a:pt x="56" y="1266"/>
                        </a:lnTo>
                        <a:lnTo>
                          <a:pt x="54" y="1269"/>
                        </a:lnTo>
                        <a:lnTo>
                          <a:pt x="51" y="1271"/>
                        </a:lnTo>
                        <a:lnTo>
                          <a:pt x="51" y="1274"/>
                        </a:lnTo>
                        <a:lnTo>
                          <a:pt x="51" y="1277"/>
                        </a:lnTo>
                        <a:lnTo>
                          <a:pt x="51" y="1279"/>
                        </a:lnTo>
                        <a:lnTo>
                          <a:pt x="54" y="1282"/>
                        </a:lnTo>
                        <a:lnTo>
                          <a:pt x="56" y="1285"/>
                        </a:lnTo>
                        <a:lnTo>
                          <a:pt x="59" y="1285"/>
                        </a:lnTo>
                        <a:lnTo>
                          <a:pt x="56" y="1287"/>
                        </a:lnTo>
                        <a:lnTo>
                          <a:pt x="59" y="1290"/>
                        </a:lnTo>
                        <a:lnTo>
                          <a:pt x="62" y="1293"/>
                        </a:lnTo>
                        <a:lnTo>
                          <a:pt x="62" y="1295"/>
                        </a:lnTo>
                        <a:lnTo>
                          <a:pt x="62" y="1298"/>
                        </a:lnTo>
                        <a:lnTo>
                          <a:pt x="62" y="1301"/>
                        </a:lnTo>
                        <a:lnTo>
                          <a:pt x="67" y="1304"/>
                        </a:lnTo>
                        <a:lnTo>
                          <a:pt x="67" y="1314"/>
                        </a:lnTo>
                        <a:lnTo>
                          <a:pt x="70" y="1317"/>
                        </a:lnTo>
                        <a:lnTo>
                          <a:pt x="73" y="1320"/>
                        </a:lnTo>
                        <a:lnTo>
                          <a:pt x="75" y="1320"/>
                        </a:lnTo>
                        <a:lnTo>
                          <a:pt x="78" y="1325"/>
                        </a:lnTo>
                        <a:lnTo>
                          <a:pt x="81" y="1328"/>
                        </a:lnTo>
                        <a:lnTo>
                          <a:pt x="81" y="1330"/>
                        </a:lnTo>
                        <a:lnTo>
                          <a:pt x="89" y="1333"/>
                        </a:lnTo>
                        <a:lnTo>
                          <a:pt x="94" y="1336"/>
                        </a:lnTo>
                        <a:lnTo>
                          <a:pt x="97" y="1338"/>
                        </a:lnTo>
                        <a:lnTo>
                          <a:pt x="99" y="1341"/>
                        </a:lnTo>
                        <a:lnTo>
                          <a:pt x="102" y="1344"/>
                        </a:lnTo>
                        <a:lnTo>
                          <a:pt x="102" y="1346"/>
                        </a:lnTo>
                        <a:lnTo>
                          <a:pt x="99" y="1349"/>
                        </a:lnTo>
                        <a:lnTo>
                          <a:pt x="99" y="1352"/>
                        </a:lnTo>
                        <a:lnTo>
                          <a:pt x="99" y="1354"/>
                        </a:lnTo>
                        <a:lnTo>
                          <a:pt x="102" y="1357"/>
                        </a:lnTo>
                        <a:lnTo>
                          <a:pt x="102" y="1360"/>
                        </a:lnTo>
                        <a:lnTo>
                          <a:pt x="102" y="1363"/>
                        </a:lnTo>
                        <a:lnTo>
                          <a:pt x="99" y="1365"/>
                        </a:lnTo>
                        <a:lnTo>
                          <a:pt x="97" y="1368"/>
                        </a:lnTo>
                        <a:lnTo>
                          <a:pt x="94" y="1373"/>
                        </a:lnTo>
                        <a:lnTo>
                          <a:pt x="91" y="1373"/>
                        </a:lnTo>
                        <a:lnTo>
                          <a:pt x="91" y="1371"/>
                        </a:lnTo>
                        <a:lnTo>
                          <a:pt x="89" y="1371"/>
                        </a:lnTo>
                        <a:lnTo>
                          <a:pt x="86" y="1373"/>
                        </a:lnTo>
                        <a:lnTo>
                          <a:pt x="83" y="1376"/>
                        </a:lnTo>
                        <a:lnTo>
                          <a:pt x="81" y="1376"/>
                        </a:lnTo>
                        <a:lnTo>
                          <a:pt x="83" y="1379"/>
                        </a:lnTo>
                        <a:lnTo>
                          <a:pt x="78" y="1379"/>
                        </a:lnTo>
                        <a:lnTo>
                          <a:pt x="78" y="1376"/>
                        </a:lnTo>
                        <a:lnTo>
                          <a:pt x="78" y="1373"/>
                        </a:lnTo>
                        <a:lnTo>
                          <a:pt x="75" y="1373"/>
                        </a:lnTo>
                        <a:lnTo>
                          <a:pt x="75" y="1371"/>
                        </a:lnTo>
                        <a:lnTo>
                          <a:pt x="75" y="1365"/>
                        </a:lnTo>
                        <a:lnTo>
                          <a:pt x="75" y="1363"/>
                        </a:lnTo>
                        <a:lnTo>
                          <a:pt x="75" y="1360"/>
                        </a:lnTo>
                        <a:lnTo>
                          <a:pt x="75" y="1357"/>
                        </a:lnTo>
                        <a:lnTo>
                          <a:pt x="73" y="1360"/>
                        </a:lnTo>
                        <a:lnTo>
                          <a:pt x="73" y="1363"/>
                        </a:lnTo>
                        <a:lnTo>
                          <a:pt x="70" y="1365"/>
                        </a:lnTo>
                        <a:lnTo>
                          <a:pt x="70" y="1373"/>
                        </a:lnTo>
                        <a:lnTo>
                          <a:pt x="67" y="1371"/>
                        </a:lnTo>
                        <a:lnTo>
                          <a:pt x="67" y="1363"/>
                        </a:lnTo>
                        <a:lnTo>
                          <a:pt x="67" y="1360"/>
                        </a:lnTo>
                        <a:lnTo>
                          <a:pt x="67" y="1357"/>
                        </a:lnTo>
                        <a:lnTo>
                          <a:pt x="67" y="1354"/>
                        </a:lnTo>
                        <a:lnTo>
                          <a:pt x="67" y="1352"/>
                        </a:lnTo>
                        <a:lnTo>
                          <a:pt x="67" y="1349"/>
                        </a:lnTo>
                        <a:lnTo>
                          <a:pt x="67" y="1344"/>
                        </a:lnTo>
                        <a:lnTo>
                          <a:pt x="65" y="1341"/>
                        </a:lnTo>
                        <a:lnTo>
                          <a:pt x="65" y="1338"/>
                        </a:lnTo>
                        <a:lnTo>
                          <a:pt x="62" y="1338"/>
                        </a:lnTo>
                        <a:lnTo>
                          <a:pt x="62" y="1341"/>
                        </a:lnTo>
                        <a:lnTo>
                          <a:pt x="62" y="1346"/>
                        </a:lnTo>
                        <a:lnTo>
                          <a:pt x="62" y="1349"/>
                        </a:lnTo>
                        <a:lnTo>
                          <a:pt x="59" y="1349"/>
                        </a:lnTo>
                        <a:lnTo>
                          <a:pt x="59" y="1344"/>
                        </a:lnTo>
                        <a:lnTo>
                          <a:pt x="59" y="1338"/>
                        </a:lnTo>
                        <a:lnTo>
                          <a:pt x="56" y="1338"/>
                        </a:lnTo>
                        <a:lnTo>
                          <a:pt x="56" y="1333"/>
                        </a:lnTo>
                        <a:lnTo>
                          <a:pt x="54" y="1330"/>
                        </a:lnTo>
                        <a:lnTo>
                          <a:pt x="54" y="1325"/>
                        </a:lnTo>
                        <a:lnTo>
                          <a:pt x="51" y="1322"/>
                        </a:lnTo>
                        <a:lnTo>
                          <a:pt x="51" y="1325"/>
                        </a:lnTo>
                        <a:lnTo>
                          <a:pt x="51" y="1328"/>
                        </a:lnTo>
                        <a:lnTo>
                          <a:pt x="48" y="1314"/>
                        </a:lnTo>
                        <a:lnTo>
                          <a:pt x="46" y="1312"/>
                        </a:lnTo>
                        <a:lnTo>
                          <a:pt x="48" y="1320"/>
                        </a:lnTo>
                        <a:lnTo>
                          <a:pt x="48" y="1333"/>
                        </a:lnTo>
                        <a:lnTo>
                          <a:pt x="46" y="1336"/>
                        </a:lnTo>
                        <a:lnTo>
                          <a:pt x="46" y="1338"/>
                        </a:lnTo>
                        <a:lnTo>
                          <a:pt x="46" y="1341"/>
                        </a:lnTo>
                        <a:lnTo>
                          <a:pt x="48" y="1346"/>
                        </a:lnTo>
                        <a:lnTo>
                          <a:pt x="48" y="1349"/>
                        </a:lnTo>
                        <a:lnTo>
                          <a:pt x="46" y="1346"/>
                        </a:lnTo>
                        <a:lnTo>
                          <a:pt x="46" y="1344"/>
                        </a:lnTo>
                        <a:lnTo>
                          <a:pt x="43" y="1344"/>
                        </a:lnTo>
                        <a:lnTo>
                          <a:pt x="43" y="1341"/>
                        </a:lnTo>
                        <a:lnTo>
                          <a:pt x="43" y="1338"/>
                        </a:lnTo>
                        <a:lnTo>
                          <a:pt x="43" y="1336"/>
                        </a:lnTo>
                        <a:lnTo>
                          <a:pt x="40" y="1312"/>
                        </a:lnTo>
                        <a:lnTo>
                          <a:pt x="38" y="1312"/>
                        </a:lnTo>
                        <a:lnTo>
                          <a:pt x="38" y="1314"/>
                        </a:lnTo>
                        <a:lnTo>
                          <a:pt x="38" y="1320"/>
                        </a:lnTo>
                        <a:lnTo>
                          <a:pt x="38" y="1322"/>
                        </a:lnTo>
                        <a:lnTo>
                          <a:pt x="38" y="1325"/>
                        </a:lnTo>
                        <a:lnTo>
                          <a:pt x="38" y="1328"/>
                        </a:lnTo>
                        <a:lnTo>
                          <a:pt x="38" y="1330"/>
                        </a:lnTo>
                        <a:lnTo>
                          <a:pt x="38" y="1333"/>
                        </a:lnTo>
                        <a:lnTo>
                          <a:pt x="35" y="1333"/>
                        </a:lnTo>
                        <a:lnTo>
                          <a:pt x="35" y="1330"/>
                        </a:lnTo>
                        <a:lnTo>
                          <a:pt x="35" y="1328"/>
                        </a:lnTo>
                        <a:lnTo>
                          <a:pt x="32" y="1328"/>
                        </a:lnTo>
                        <a:lnTo>
                          <a:pt x="30" y="1328"/>
                        </a:lnTo>
                        <a:lnTo>
                          <a:pt x="27" y="1325"/>
                        </a:lnTo>
                        <a:lnTo>
                          <a:pt x="24" y="1325"/>
                        </a:lnTo>
                        <a:lnTo>
                          <a:pt x="24" y="1328"/>
                        </a:lnTo>
                        <a:lnTo>
                          <a:pt x="32" y="1333"/>
                        </a:lnTo>
                        <a:lnTo>
                          <a:pt x="35" y="1336"/>
                        </a:lnTo>
                        <a:lnTo>
                          <a:pt x="38" y="1341"/>
                        </a:lnTo>
                        <a:lnTo>
                          <a:pt x="38" y="1344"/>
                        </a:lnTo>
                        <a:lnTo>
                          <a:pt x="38" y="1346"/>
                        </a:lnTo>
                        <a:lnTo>
                          <a:pt x="40" y="1352"/>
                        </a:lnTo>
                        <a:lnTo>
                          <a:pt x="43" y="1354"/>
                        </a:lnTo>
                        <a:lnTo>
                          <a:pt x="46" y="1357"/>
                        </a:lnTo>
                        <a:lnTo>
                          <a:pt x="48" y="1357"/>
                        </a:lnTo>
                        <a:lnTo>
                          <a:pt x="59" y="1368"/>
                        </a:lnTo>
                        <a:lnTo>
                          <a:pt x="67" y="1376"/>
                        </a:lnTo>
                        <a:lnTo>
                          <a:pt x="70" y="1379"/>
                        </a:lnTo>
                        <a:lnTo>
                          <a:pt x="78" y="1392"/>
                        </a:lnTo>
                        <a:lnTo>
                          <a:pt x="91" y="1408"/>
                        </a:lnTo>
                        <a:lnTo>
                          <a:pt x="107" y="1435"/>
                        </a:lnTo>
                        <a:lnTo>
                          <a:pt x="118" y="1448"/>
                        </a:lnTo>
                        <a:lnTo>
                          <a:pt x="123" y="1464"/>
                        </a:lnTo>
                        <a:lnTo>
                          <a:pt x="132" y="1489"/>
                        </a:lnTo>
                        <a:lnTo>
                          <a:pt x="132" y="1491"/>
                        </a:lnTo>
                        <a:lnTo>
                          <a:pt x="129" y="1494"/>
                        </a:lnTo>
                        <a:lnTo>
                          <a:pt x="129" y="1497"/>
                        </a:lnTo>
                        <a:lnTo>
                          <a:pt x="126" y="1499"/>
                        </a:lnTo>
                        <a:lnTo>
                          <a:pt x="126" y="1502"/>
                        </a:lnTo>
                        <a:lnTo>
                          <a:pt x="126" y="1507"/>
                        </a:lnTo>
                        <a:lnTo>
                          <a:pt x="126" y="1513"/>
                        </a:lnTo>
                        <a:lnTo>
                          <a:pt x="132" y="1523"/>
                        </a:lnTo>
                        <a:lnTo>
                          <a:pt x="132" y="1526"/>
                        </a:lnTo>
                        <a:lnTo>
                          <a:pt x="132" y="1529"/>
                        </a:lnTo>
                        <a:lnTo>
                          <a:pt x="132" y="1531"/>
                        </a:lnTo>
                        <a:lnTo>
                          <a:pt x="134" y="1534"/>
                        </a:lnTo>
                        <a:lnTo>
                          <a:pt x="142" y="1542"/>
                        </a:lnTo>
                        <a:lnTo>
                          <a:pt x="145" y="1545"/>
                        </a:lnTo>
                        <a:lnTo>
                          <a:pt x="148" y="1545"/>
                        </a:lnTo>
                        <a:lnTo>
                          <a:pt x="150" y="1548"/>
                        </a:lnTo>
                        <a:lnTo>
                          <a:pt x="153" y="1553"/>
                        </a:lnTo>
                        <a:lnTo>
                          <a:pt x="156" y="1556"/>
                        </a:lnTo>
                        <a:lnTo>
                          <a:pt x="161" y="1564"/>
                        </a:lnTo>
                        <a:lnTo>
                          <a:pt x="169" y="1574"/>
                        </a:lnTo>
                        <a:lnTo>
                          <a:pt x="172" y="1577"/>
                        </a:lnTo>
                        <a:lnTo>
                          <a:pt x="180" y="1593"/>
                        </a:lnTo>
                        <a:lnTo>
                          <a:pt x="180" y="1596"/>
                        </a:lnTo>
                        <a:lnTo>
                          <a:pt x="180" y="1601"/>
                        </a:lnTo>
                        <a:lnTo>
                          <a:pt x="177" y="1607"/>
                        </a:lnTo>
                        <a:lnTo>
                          <a:pt x="180" y="1607"/>
                        </a:lnTo>
                        <a:lnTo>
                          <a:pt x="180" y="1612"/>
                        </a:lnTo>
                        <a:lnTo>
                          <a:pt x="182" y="1615"/>
                        </a:lnTo>
                        <a:lnTo>
                          <a:pt x="185" y="1617"/>
                        </a:lnTo>
                        <a:lnTo>
                          <a:pt x="185" y="1620"/>
                        </a:lnTo>
                        <a:lnTo>
                          <a:pt x="204" y="1639"/>
                        </a:lnTo>
                        <a:lnTo>
                          <a:pt x="207" y="1641"/>
                        </a:lnTo>
                        <a:lnTo>
                          <a:pt x="212" y="1655"/>
                        </a:lnTo>
                        <a:lnTo>
                          <a:pt x="212" y="1660"/>
                        </a:lnTo>
                        <a:lnTo>
                          <a:pt x="215" y="1663"/>
                        </a:lnTo>
                        <a:lnTo>
                          <a:pt x="215" y="1666"/>
                        </a:lnTo>
                        <a:lnTo>
                          <a:pt x="215" y="1668"/>
                        </a:lnTo>
                        <a:lnTo>
                          <a:pt x="217" y="1671"/>
                        </a:lnTo>
                        <a:lnTo>
                          <a:pt x="217" y="1674"/>
                        </a:lnTo>
                        <a:lnTo>
                          <a:pt x="220" y="1679"/>
                        </a:lnTo>
                        <a:lnTo>
                          <a:pt x="220" y="1682"/>
                        </a:lnTo>
                        <a:lnTo>
                          <a:pt x="220" y="1684"/>
                        </a:lnTo>
                        <a:lnTo>
                          <a:pt x="217" y="1690"/>
                        </a:lnTo>
                        <a:lnTo>
                          <a:pt x="217" y="1698"/>
                        </a:lnTo>
                        <a:lnTo>
                          <a:pt x="217" y="1709"/>
                        </a:lnTo>
                        <a:lnTo>
                          <a:pt x="217" y="1717"/>
                        </a:lnTo>
                        <a:lnTo>
                          <a:pt x="217" y="1719"/>
                        </a:lnTo>
                        <a:lnTo>
                          <a:pt x="220" y="1722"/>
                        </a:lnTo>
                        <a:lnTo>
                          <a:pt x="220" y="1725"/>
                        </a:lnTo>
                        <a:lnTo>
                          <a:pt x="217" y="1738"/>
                        </a:lnTo>
                        <a:lnTo>
                          <a:pt x="217" y="1743"/>
                        </a:lnTo>
                        <a:lnTo>
                          <a:pt x="220" y="1746"/>
                        </a:lnTo>
                        <a:lnTo>
                          <a:pt x="220" y="1749"/>
                        </a:lnTo>
                        <a:lnTo>
                          <a:pt x="223" y="1751"/>
                        </a:lnTo>
                        <a:lnTo>
                          <a:pt x="220" y="1754"/>
                        </a:lnTo>
                        <a:lnTo>
                          <a:pt x="220" y="1757"/>
                        </a:lnTo>
                        <a:lnTo>
                          <a:pt x="220" y="1759"/>
                        </a:lnTo>
                        <a:lnTo>
                          <a:pt x="223" y="1759"/>
                        </a:lnTo>
                        <a:lnTo>
                          <a:pt x="223" y="1762"/>
                        </a:lnTo>
                        <a:lnTo>
                          <a:pt x="225" y="1762"/>
                        </a:lnTo>
                        <a:lnTo>
                          <a:pt x="225" y="1765"/>
                        </a:lnTo>
                        <a:lnTo>
                          <a:pt x="225" y="1768"/>
                        </a:lnTo>
                        <a:lnTo>
                          <a:pt x="223" y="1768"/>
                        </a:lnTo>
                        <a:lnTo>
                          <a:pt x="223" y="1770"/>
                        </a:lnTo>
                        <a:lnTo>
                          <a:pt x="225" y="1770"/>
                        </a:lnTo>
                        <a:lnTo>
                          <a:pt x="225" y="1773"/>
                        </a:lnTo>
                        <a:lnTo>
                          <a:pt x="225" y="1776"/>
                        </a:lnTo>
                        <a:lnTo>
                          <a:pt x="228" y="1784"/>
                        </a:lnTo>
                        <a:lnTo>
                          <a:pt x="228" y="1786"/>
                        </a:lnTo>
                        <a:lnTo>
                          <a:pt x="228" y="1789"/>
                        </a:lnTo>
                        <a:lnTo>
                          <a:pt x="228" y="1792"/>
                        </a:lnTo>
                        <a:lnTo>
                          <a:pt x="233" y="1800"/>
                        </a:lnTo>
                        <a:lnTo>
                          <a:pt x="233" y="1802"/>
                        </a:lnTo>
                        <a:lnTo>
                          <a:pt x="239" y="1816"/>
                        </a:lnTo>
                        <a:lnTo>
                          <a:pt x="241" y="1816"/>
                        </a:lnTo>
                        <a:lnTo>
                          <a:pt x="241" y="1824"/>
                        </a:lnTo>
                        <a:lnTo>
                          <a:pt x="247" y="1829"/>
                        </a:lnTo>
                        <a:lnTo>
                          <a:pt x="255" y="1840"/>
                        </a:lnTo>
                        <a:lnTo>
                          <a:pt x="263" y="1856"/>
                        </a:lnTo>
                        <a:lnTo>
                          <a:pt x="271" y="1875"/>
                        </a:lnTo>
                        <a:lnTo>
                          <a:pt x="282" y="1888"/>
                        </a:lnTo>
                        <a:lnTo>
                          <a:pt x="287" y="1899"/>
                        </a:lnTo>
                        <a:lnTo>
                          <a:pt x="295" y="1912"/>
                        </a:lnTo>
                        <a:lnTo>
                          <a:pt x="298" y="1915"/>
                        </a:lnTo>
                        <a:lnTo>
                          <a:pt x="300" y="1923"/>
                        </a:lnTo>
                        <a:lnTo>
                          <a:pt x="303" y="1942"/>
                        </a:lnTo>
                        <a:lnTo>
                          <a:pt x="300" y="1955"/>
                        </a:lnTo>
                        <a:lnTo>
                          <a:pt x="300" y="1958"/>
                        </a:lnTo>
                        <a:lnTo>
                          <a:pt x="300" y="1961"/>
                        </a:lnTo>
                        <a:lnTo>
                          <a:pt x="300" y="1963"/>
                        </a:lnTo>
                        <a:lnTo>
                          <a:pt x="303" y="1966"/>
                        </a:lnTo>
                        <a:lnTo>
                          <a:pt x="303" y="1969"/>
                        </a:lnTo>
                        <a:lnTo>
                          <a:pt x="303" y="1971"/>
                        </a:lnTo>
                        <a:lnTo>
                          <a:pt x="300" y="1974"/>
                        </a:lnTo>
                        <a:lnTo>
                          <a:pt x="300" y="1977"/>
                        </a:lnTo>
                        <a:lnTo>
                          <a:pt x="295" y="1977"/>
                        </a:lnTo>
                        <a:lnTo>
                          <a:pt x="295" y="1979"/>
                        </a:lnTo>
                        <a:lnTo>
                          <a:pt x="298" y="1982"/>
                        </a:lnTo>
                        <a:lnTo>
                          <a:pt x="300" y="1982"/>
                        </a:lnTo>
                        <a:lnTo>
                          <a:pt x="300" y="1985"/>
                        </a:lnTo>
                        <a:lnTo>
                          <a:pt x="298" y="1987"/>
                        </a:lnTo>
                        <a:lnTo>
                          <a:pt x="300" y="1990"/>
                        </a:lnTo>
                        <a:lnTo>
                          <a:pt x="303" y="1993"/>
                        </a:lnTo>
                        <a:lnTo>
                          <a:pt x="303" y="1998"/>
                        </a:lnTo>
                        <a:lnTo>
                          <a:pt x="300" y="2001"/>
                        </a:lnTo>
                        <a:lnTo>
                          <a:pt x="298" y="2004"/>
                        </a:lnTo>
                        <a:lnTo>
                          <a:pt x="298" y="2006"/>
                        </a:lnTo>
                        <a:lnTo>
                          <a:pt x="300" y="2009"/>
                        </a:lnTo>
                        <a:lnTo>
                          <a:pt x="303" y="2009"/>
                        </a:lnTo>
                        <a:lnTo>
                          <a:pt x="303" y="2012"/>
                        </a:lnTo>
                        <a:lnTo>
                          <a:pt x="306" y="2012"/>
                        </a:lnTo>
                        <a:lnTo>
                          <a:pt x="303" y="2014"/>
                        </a:lnTo>
                        <a:lnTo>
                          <a:pt x="303" y="2017"/>
                        </a:lnTo>
                        <a:lnTo>
                          <a:pt x="298" y="2017"/>
                        </a:lnTo>
                        <a:lnTo>
                          <a:pt x="295" y="2014"/>
                        </a:lnTo>
                        <a:lnTo>
                          <a:pt x="292" y="2014"/>
                        </a:lnTo>
                        <a:lnTo>
                          <a:pt x="292" y="2017"/>
                        </a:lnTo>
                        <a:lnTo>
                          <a:pt x="295" y="2017"/>
                        </a:lnTo>
                        <a:lnTo>
                          <a:pt x="295" y="2020"/>
                        </a:lnTo>
                        <a:lnTo>
                          <a:pt x="295" y="2022"/>
                        </a:lnTo>
                        <a:lnTo>
                          <a:pt x="298" y="2022"/>
                        </a:lnTo>
                        <a:lnTo>
                          <a:pt x="298" y="2028"/>
                        </a:lnTo>
                        <a:lnTo>
                          <a:pt x="300" y="2030"/>
                        </a:lnTo>
                        <a:lnTo>
                          <a:pt x="298" y="2033"/>
                        </a:lnTo>
                        <a:lnTo>
                          <a:pt x="295" y="2030"/>
                        </a:lnTo>
                        <a:lnTo>
                          <a:pt x="295" y="2028"/>
                        </a:lnTo>
                        <a:lnTo>
                          <a:pt x="290" y="2020"/>
                        </a:lnTo>
                        <a:lnTo>
                          <a:pt x="290" y="2014"/>
                        </a:lnTo>
                        <a:lnTo>
                          <a:pt x="298" y="2006"/>
                        </a:lnTo>
                        <a:lnTo>
                          <a:pt x="298" y="2004"/>
                        </a:lnTo>
                        <a:lnTo>
                          <a:pt x="295" y="2006"/>
                        </a:lnTo>
                        <a:lnTo>
                          <a:pt x="290" y="2012"/>
                        </a:lnTo>
                        <a:lnTo>
                          <a:pt x="287" y="2014"/>
                        </a:lnTo>
                        <a:lnTo>
                          <a:pt x="287" y="2020"/>
                        </a:lnTo>
                        <a:lnTo>
                          <a:pt x="287" y="2022"/>
                        </a:lnTo>
                        <a:lnTo>
                          <a:pt x="287" y="2025"/>
                        </a:lnTo>
                        <a:lnTo>
                          <a:pt x="290" y="2036"/>
                        </a:lnTo>
                        <a:lnTo>
                          <a:pt x="292" y="2049"/>
                        </a:lnTo>
                        <a:lnTo>
                          <a:pt x="295" y="2057"/>
                        </a:lnTo>
                        <a:lnTo>
                          <a:pt x="295" y="2068"/>
                        </a:lnTo>
                        <a:lnTo>
                          <a:pt x="292" y="2087"/>
                        </a:lnTo>
                        <a:lnTo>
                          <a:pt x="295" y="2087"/>
                        </a:lnTo>
                        <a:lnTo>
                          <a:pt x="295" y="2081"/>
                        </a:lnTo>
                        <a:lnTo>
                          <a:pt x="295" y="2076"/>
                        </a:lnTo>
                        <a:lnTo>
                          <a:pt x="298" y="2076"/>
                        </a:lnTo>
                        <a:lnTo>
                          <a:pt x="298" y="2079"/>
                        </a:lnTo>
                        <a:lnTo>
                          <a:pt x="298" y="2084"/>
                        </a:lnTo>
                        <a:lnTo>
                          <a:pt x="298" y="2087"/>
                        </a:lnTo>
                        <a:lnTo>
                          <a:pt x="295" y="2089"/>
                        </a:lnTo>
                        <a:lnTo>
                          <a:pt x="292" y="2087"/>
                        </a:lnTo>
                        <a:lnTo>
                          <a:pt x="290" y="2087"/>
                        </a:lnTo>
                        <a:lnTo>
                          <a:pt x="290" y="2089"/>
                        </a:lnTo>
                        <a:lnTo>
                          <a:pt x="287" y="2095"/>
                        </a:lnTo>
                        <a:lnTo>
                          <a:pt x="284" y="2100"/>
                        </a:lnTo>
                        <a:lnTo>
                          <a:pt x="279" y="2111"/>
                        </a:lnTo>
                        <a:lnTo>
                          <a:pt x="268" y="2119"/>
                        </a:lnTo>
                        <a:lnTo>
                          <a:pt x="266" y="2122"/>
                        </a:lnTo>
                        <a:lnTo>
                          <a:pt x="263" y="2122"/>
                        </a:lnTo>
                        <a:lnTo>
                          <a:pt x="257" y="2124"/>
                        </a:lnTo>
                        <a:lnTo>
                          <a:pt x="252" y="2124"/>
                        </a:lnTo>
                        <a:lnTo>
                          <a:pt x="247" y="2124"/>
                        </a:lnTo>
                        <a:lnTo>
                          <a:pt x="244" y="2124"/>
                        </a:lnTo>
                        <a:lnTo>
                          <a:pt x="239" y="2122"/>
                        </a:lnTo>
                        <a:lnTo>
                          <a:pt x="236" y="2122"/>
                        </a:lnTo>
                        <a:lnTo>
                          <a:pt x="233" y="2119"/>
                        </a:lnTo>
                        <a:lnTo>
                          <a:pt x="231" y="2116"/>
                        </a:lnTo>
                        <a:lnTo>
                          <a:pt x="228" y="2114"/>
                        </a:lnTo>
                        <a:lnTo>
                          <a:pt x="223" y="2111"/>
                        </a:lnTo>
                        <a:lnTo>
                          <a:pt x="223" y="2114"/>
                        </a:lnTo>
                        <a:lnTo>
                          <a:pt x="223" y="2119"/>
                        </a:lnTo>
                        <a:lnTo>
                          <a:pt x="223" y="2122"/>
                        </a:lnTo>
                        <a:lnTo>
                          <a:pt x="220" y="2124"/>
                        </a:lnTo>
                        <a:lnTo>
                          <a:pt x="217" y="2127"/>
                        </a:lnTo>
                        <a:lnTo>
                          <a:pt x="217" y="2132"/>
                        </a:lnTo>
                        <a:lnTo>
                          <a:pt x="220" y="2135"/>
                        </a:lnTo>
                        <a:lnTo>
                          <a:pt x="223" y="2138"/>
                        </a:lnTo>
                        <a:lnTo>
                          <a:pt x="220" y="2140"/>
                        </a:lnTo>
                        <a:lnTo>
                          <a:pt x="220" y="2146"/>
                        </a:lnTo>
                        <a:lnTo>
                          <a:pt x="217" y="2146"/>
                        </a:lnTo>
                        <a:lnTo>
                          <a:pt x="220" y="2148"/>
                        </a:lnTo>
                        <a:lnTo>
                          <a:pt x="220" y="2154"/>
                        </a:lnTo>
                        <a:lnTo>
                          <a:pt x="220" y="2167"/>
                        </a:lnTo>
                        <a:lnTo>
                          <a:pt x="220" y="2170"/>
                        </a:lnTo>
                        <a:lnTo>
                          <a:pt x="220" y="2173"/>
                        </a:lnTo>
                        <a:lnTo>
                          <a:pt x="223" y="2178"/>
                        </a:lnTo>
                        <a:lnTo>
                          <a:pt x="223" y="2181"/>
                        </a:lnTo>
                        <a:lnTo>
                          <a:pt x="223" y="2186"/>
                        </a:lnTo>
                        <a:lnTo>
                          <a:pt x="223" y="2189"/>
                        </a:lnTo>
                        <a:lnTo>
                          <a:pt x="225" y="2189"/>
                        </a:lnTo>
                        <a:lnTo>
                          <a:pt x="233" y="2199"/>
                        </a:lnTo>
                        <a:lnTo>
                          <a:pt x="236" y="2199"/>
                        </a:lnTo>
                        <a:lnTo>
                          <a:pt x="241" y="2194"/>
                        </a:lnTo>
                        <a:lnTo>
                          <a:pt x="249" y="2194"/>
                        </a:lnTo>
                        <a:lnTo>
                          <a:pt x="255" y="2194"/>
                        </a:lnTo>
                        <a:lnTo>
                          <a:pt x="257" y="2197"/>
                        </a:lnTo>
                        <a:lnTo>
                          <a:pt x="274" y="2202"/>
                        </a:lnTo>
                        <a:lnTo>
                          <a:pt x="276" y="2202"/>
                        </a:lnTo>
                        <a:lnTo>
                          <a:pt x="276" y="2205"/>
                        </a:lnTo>
                        <a:lnTo>
                          <a:pt x="279" y="2205"/>
                        </a:lnTo>
                        <a:lnTo>
                          <a:pt x="279" y="2207"/>
                        </a:lnTo>
                        <a:lnTo>
                          <a:pt x="284" y="2207"/>
                        </a:lnTo>
                        <a:lnTo>
                          <a:pt x="287" y="2210"/>
                        </a:lnTo>
                        <a:lnTo>
                          <a:pt x="303" y="2218"/>
                        </a:lnTo>
                        <a:lnTo>
                          <a:pt x="316" y="2234"/>
                        </a:lnTo>
                        <a:lnTo>
                          <a:pt x="319" y="2237"/>
                        </a:lnTo>
                        <a:lnTo>
                          <a:pt x="322" y="2240"/>
                        </a:lnTo>
                        <a:lnTo>
                          <a:pt x="324" y="2242"/>
                        </a:lnTo>
                        <a:lnTo>
                          <a:pt x="327" y="2245"/>
                        </a:lnTo>
                        <a:lnTo>
                          <a:pt x="327" y="2248"/>
                        </a:lnTo>
                        <a:lnTo>
                          <a:pt x="327" y="2250"/>
                        </a:lnTo>
                        <a:lnTo>
                          <a:pt x="330" y="2250"/>
                        </a:lnTo>
                        <a:lnTo>
                          <a:pt x="332" y="2250"/>
                        </a:lnTo>
                        <a:lnTo>
                          <a:pt x="341" y="2250"/>
                        </a:lnTo>
                        <a:lnTo>
                          <a:pt x="357" y="2256"/>
                        </a:lnTo>
                        <a:lnTo>
                          <a:pt x="359" y="2258"/>
                        </a:lnTo>
                        <a:lnTo>
                          <a:pt x="365" y="2258"/>
                        </a:lnTo>
                        <a:lnTo>
                          <a:pt x="370" y="2261"/>
                        </a:lnTo>
                        <a:lnTo>
                          <a:pt x="373" y="2258"/>
                        </a:lnTo>
                        <a:lnTo>
                          <a:pt x="370" y="2253"/>
                        </a:lnTo>
                        <a:lnTo>
                          <a:pt x="373" y="2253"/>
                        </a:lnTo>
                        <a:lnTo>
                          <a:pt x="373" y="2256"/>
                        </a:lnTo>
                        <a:lnTo>
                          <a:pt x="375" y="2256"/>
                        </a:lnTo>
                        <a:lnTo>
                          <a:pt x="375" y="2258"/>
                        </a:lnTo>
                        <a:lnTo>
                          <a:pt x="381" y="2258"/>
                        </a:lnTo>
                        <a:lnTo>
                          <a:pt x="381" y="2261"/>
                        </a:lnTo>
                        <a:lnTo>
                          <a:pt x="383" y="2261"/>
                        </a:lnTo>
                        <a:lnTo>
                          <a:pt x="383" y="2264"/>
                        </a:lnTo>
                        <a:lnTo>
                          <a:pt x="381" y="2264"/>
                        </a:lnTo>
                        <a:lnTo>
                          <a:pt x="378" y="2261"/>
                        </a:lnTo>
                        <a:lnTo>
                          <a:pt x="370" y="2261"/>
                        </a:lnTo>
                        <a:lnTo>
                          <a:pt x="370" y="2264"/>
                        </a:lnTo>
                        <a:lnTo>
                          <a:pt x="375" y="2266"/>
                        </a:lnTo>
                        <a:lnTo>
                          <a:pt x="378" y="2269"/>
                        </a:lnTo>
                        <a:lnTo>
                          <a:pt x="381" y="2269"/>
                        </a:lnTo>
                        <a:lnTo>
                          <a:pt x="383" y="2269"/>
                        </a:lnTo>
                        <a:lnTo>
                          <a:pt x="386" y="2269"/>
                        </a:lnTo>
                        <a:lnTo>
                          <a:pt x="391" y="2272"/>
                        </a:lnTo>
                        <a:lnTo>
                          <a:pt x="394" y="2272"/>
                        </a:lnTo>
                        <a:lnTo>
                          <a:pt x="397" y="2274"/>
                        </a:lnTo>
                        <a:lnTo>
                          <a:pt x="397" y="2272"/>
                        </a:lnTo>
                        <a:lnTo>
                          <a:pt x="399" y="2272"/>
                        </a:lnTo>
                        <a:lnTo>
                          <a:pt x="408" y="2272"/>
                        </a:lnTo>
                        <a:lnTo>
                          <a:pt x="408" y="2269"/>
                        </a:lnTo>
                        <a:lnTo>
                          <a:pt x="410" y="2269"/>
                        </a:lnTo>
                        <a:lnTo>
                          <a:pt x="413" y="2272"/>
                        </a:lnTo>
                        <a:lnTo>
                          <a:pt x="418" y="2274"/>
                        </a:lnTo>
                        <a:lnTo>
                          <a:pt x="424" y="2274"/>
                        </a:lnTo>
                        <a:lnTo>
                          <a:pt x="426" y="2272"/>
                        </a:lnTo>
                        <a:lnTo>
                          <a:pt x="429" y="2269"/>
                        </a:lnTo>
                        <a:lnTo>
                          <a:pt x="432" y="2269"/>
                        </a:lnTo>
                        <a:lnTo>
                          <a:pt x="434" y="2272"/>
                        </a:lnTo>
                        <a:lnTo>
                          <a:pt x="437" y="2272"/>
                        </a:lnTo>
                        <a:lnTo>
                          <a:pt x="440" y="2272"/>
                        </a:lnTo>
                        <a:lnTo>
                          <a:pt x="442" y="2272"/>
                        </a:lnTo>
                        <a:lnTo>
                          <a:pt x="445" y="2272"/>
                        </a:lnTo>
                        <a:lnTo>
                          <a:pt x="448" y="2272"/>
                        </a:lnTo>
                        <a:lnTo>
                          <a:pt x="450" y="2274"/>
                        </a:lnTo>
                        <a:lnTo>
                          <a:pt x="453" y="2272"/>
                        </a:lnTo>
                        <a:lnTo>
                          <a:pt x="453" y="2269"/>
                        </a:lnTo>
                        <a:lnTo>
                          <a:pt x="456" y="2269"/>
                        </a:lnTo>
                        <a:lnTo>
                          <a:pt x="458" y="2269"/>
                        </a:lnTo>
                        <a:lnTo>
                          <a:pt x="458" y="2272"/>
                        </a:lnTo>
                        <a:lnTo>
                          <a:pt x="461" y="2269"/>
                        </a:lnTo>
                        <a:lnTo>
                          <a:pt x="464" y="2269"/>
                        </a:lnTo>
                        <a:lnTo>
                          <a:pt x="469" y="2272"/>
                        </a:lnTo>
                        <a:lnTo>
                          <a:pt x="472" y="2269"/>
                        </a:lnTo>
                        <a:lnTo>
                          <a:pt x="475" y="2272"/>
                        </a:lnTo>
                        <a:lnTo>
                          <a:pt x="477" y="2272"/>
                        </a:lnTo>
                        <a:lnTo>
                          <a:pt x="477" y="2274"/>
                        </a:lnTo>
                        <a:lnTo>
                          <a:pt x="485" y="2277"/>
                        </a:lnTo>
                        <a:lnTo>
                          <a:pt x="488" y="2277"/>
                        </a:lnTo>
                        <a:lnTo>
                          <a:pt x="493" y="2277"/>
                        </a:lnTo>
                        <a:lnTo>
                          <a:pt x="499" y="2283"/>
                        </a:lnTo>
                        <a:lnTo>
                          <a:pt x="501" y="2283"/>
                        </a:lnTo>
                        <a:lnTo>
                          <a:pt x="501" y="2280"/>
                        </a:lnTo>
                        <a:lnTo>
                          <a:pt x="501" y="2277"/>
                        </a:lnTo>
                        <a:lnTo>
                          <a:pt x="504" y="2274"/>
                        </a:lnTo>
                        <a:lnTo>
                          <a:pt x="507" y="2274"/>
                        </a:lnTo>
                        <a:lnTo>
                          <a:pt x="509" y="2274"/>
                        </a:lnTo>
                        <a:lnTo>
                          <a:pt x="515" y="2274"/>
                        </a:lnTo>
                        <a:lnTo>
                          <a:pt x="523" y="2277"/>
                        </a:lnTo>
                        <a:lnTo>
                          <a:pt x="528" y="2280"/>
                        </a:lnTo>
                        <a:lnTo>
                          <a:pt x="531" y="2280"/>
                        </a:lnTo>
                        <a:lnTo>
                          <a:pt x="536" y="2283"/>
                        </a:lnTo>
                        <a:lnTo>
                          <a:pt x="536" y="2280"/>
                        </a:lnTo>
                        <a:lnTo>
                          <a:pt x="539" y="2280"/>
                        </a:lnTo>
                        <a:lnTo>
                          <a:pt x="542" y="2280"/>
                        </a:lnTo>
                        <a:lnTo>
                          <a:pt x="542" y="2277"/>
                        </a:lnTo>
                        <a:lnTo>
                          <a:pt x="536" y="2277"/>
                        </a:lnTo>
                        <a:lnTo>
                          <a:pt x="533" y="2274"/>
                        </a:lnTo>
                        <a:lnTo>
                          <a:pt x="531" y="2272"/>
                        </a:lnTo>
                        <a:lnTo>
                          <a:pt x="531" y="2274"/>
                        </a:lnTo>
                        <a:lnTo>
                          <a:pt x="531" y="2277"/>
                        </a:lnTo>
                        <a:lnTo>
                          <a:pt x="528" y="2277"/>
                        </a:lnTo>
                        <a:lnTo>
                          <a:pt x="525" y="2274"/>
                        </a:lnTo>
                        <a:lnTo>
                          <a:pt x="525" y="2272"/>
                        </a:lnTo>
                        <a:lnTo>
                          <a:pt x="533" y="2272"/>
                        </a:lnTo>
                        <a:lnTo>
                          <a:pt x="533" y="2269"/>
                        </a:lnTo>
                        <a:lnTo>
                          <a:pt x="536" y="2269"/>
                        </a:lnTo>
                        <a:lnTo>
                          <a:pt x="539" y="2269"/>
                        </a:lnTo>
                        <a:lnTo>
                          <a:pt x="542" y="2269"/>
                        </a:lnTo>
                        <a:lnTo>
                          <a:pt x="544" y="2269"/>
                        </a:lnTo>
                        <a:lnTo>
                          <a:pt x="547" y="2269"/>
                        </a:lnTo>
                        <a:lnTo>
                          <a:pt x="552" y="2269"/>
                        </a:lnTo>
                        <a:lnTo>
                          <a:pt x="552" y="2266"/>
                        </a:lnTo>
                        <a:lnTo>
                          <a:pt x="555" y="2269"/>
                        </a:lnTo>
                        <a:lnTo>
                          <a:pt x="555" y="2266"/>
                        </a:lnTo>
                        <a:lnTo>
                          <a:pt x="560" y="2269"/>
                        </a:lnTo>
                        <a:lnTo>
                          <a:pt x="560" y="2272"/>
                        </a:lnTo>
                        <a:lnTo>
                          <a:pt x="563" y="2269"/>
                        </a:lnTo>
                        <a:lnTo>
                          <a:pt x="563" y="2266"/>
                        </a:lnTo>
                        <a:lnTo>
                          <a:pt x="560" y="2264"/>
                        </a:lnTo>
                        <a:lnTo>
                          <a:pt x="560" y="2261"/>
                        </a:lnTo>
                        <a:lnTo>
                          <a:pt x="563" y="2261"/>
                        </a:lnTo>
                        <a:lnTo>
                          <a:pt x="568" y="2258"/>
                        </a:lnTo>
                        <a:lnTo>
                          <a:pt x="571" y="2258"/>
                        </a:lnTo>
                        <a:lnTo>
                          <a:pt x="579" y="2258"/>
                        </a:lnTo>
                        <a:lnTo>
                          <a:pt x="584" y="2258"/>
                        </a:lnTo>
                        <a:lnTo>
                          <a:pt x="584" y="2256"/>
                        </a:lnTo>
                        <a:lnTo>
                          <a:pt x="584" y="2253"/>
                        </a:lnTo>
                        <a:lnTo>
                          <a:pt x="584" y="2250"/>
                        </a:lnTo>
                        <a:lnTo>
                          <a:pt x="584" y="2248"/>
                        </a:lnTo>
                        <a:lnTo>
                          <a:pt x="587" y="2245"/>
                        </a:lnTo>
                        <a:lnTo>
                          <a:pt x="587" y="2242"/>
                        </a:lnTo>
                        <a:lnTo>
                          <a:pt x="590" y="2240"/>
                        </a:lnTo>
                        <a:lnTo>
                          <a:pt x="592" y="2240"/>
                        </a:lnTo>
                        <a:lnTo>
                          <a:pt x="598" y="2237"/>
                        </a:lnTo>
                        <a:lnTo>
                          <a:pt x="609" y="2234"/>
                        </a:lnTo>
                        <a:lnTo>
                          <a:pt x="614" y="2232"/>
                        </a:lnTo>
                        <a:lnTo>
                          <a:pt x="617" y="2232"/>
                        </a:lnTo>
                        <a:lnTo>
                          <a:pt x="619" y="2229"/>
                        </a:lnTo>
                        <a:lnTo>
                          <a:pt x="622" y="2226"/>
                        </a:lnTo>
                        <a:lnTo>
                          <a:pt x="619" y="2226"/>
                        </a:lnTo>
                        <a:lnTo>
                          <a:pt x="619" y="2224"/>
                        </a:lnTo>
                        <a:lnTo>
                          <a:pt x="619" y="2221"/>
                        </a:lnTo>
                        <a:lnTo>
                          <a:pt x="622" y="2221"/>
                        </a:lnTo>
                        <a:lnTo>
                          <a:pt x="627" y="2218"/>
                        </a:lnTo>
                        <a:lnTo>
                          <a:pt x="627" y="2215"/>
                        </a:lnTo>
                        <a:lnTo>
                          <a:pt x="635" y="2215"/>
                        </a:lnTo>
                        <a:lnTo>
                          <a:pt x="638" y="2215"/>
                        </a:lnTo>
                        <a:lnTo>
                          <a:pt x="635" y="2215"/>
                        </a:lnTo>
                        <a:lnTo>
                          <a:pt x="633" y="2210"/>
                        </a:lnTo>
                        <a:lnTo>
                          <a:pt x="638" y="2210"/>
                        </a:lnTo>
                        <a:lnTo>
                          <a:pt x="641" y="2210"/>
                        </a:lnTo>
                        <a:lnTo>
                          <a:pt x="662" y="2213"/>
                        </a:lnTo>
                        <a:lnTo>
                          <a:pt x="665" y="2213"/>
                        </a:lnTo>
                        <a:lnTo>
                          <a:pt x="665" y="2215"/>
                        </a:lnTo>
                        <a:lnTo>
                          <a:pt x="667" y="2215"/>
                        </a:lnTo>
                        <a:lnTo>
                          <a:pt x="670" y="2215"/>
                        </a:lnTo>
                        <a:lnTo>
                          <a:pt x="673" y="2215"/>
                        </a:lnTo>
                        <a:lnTo>
                          <a:pt x="673" y="2218"/>
                        </a:lnTo>
                        <a:lnTo>
                          <a:pt x="676" y="2218"/>
                        </a:lnTo>
                        <a:lnTo>
                          <a:pt x="678" y="2215"/>
                        </a:lnTo>
                        <a:lnTo>
                          <a:pt x="676" y="2213"/>
                        </a:lnTo>
                        <a:lnTo>
                          <a:pt x="678" y="2213"/>
                        </a:lnTo>
                        <a:lnTo>
                          <a:pt x="678" y="2210"/>
                        </a:lnTo>
                        <a:lnTo>
                          <a:pt x="681" y="2210"/>
                        </a:lnTo>
                        <a:lnTo>
                          <a:pt x="684" y="2210"/>
                        </a:lnTo>
                        <a:lnTo>
                          <a:pt x="686" y="2213"/>
                        </a:lnTo>
                        <a:lnTo>
                          <a:pt x="686" y="2215"/>
                        </a:lnTo>
                        <a:lnTo>
                          <a:pt x="689" y="2215"/>
                        </a:lnTo>
                        <a:lnTo>
                          <a:pt x="689" y="2213"/>
                        </a:lnTo>
                        <a:lnTo>
                          <a:pt x="692" y="2210"/>
                        </a:lnTo>
                        <a:lnTo>
                          <a:pt x="689" y="2210"/>
                        </a:lnTo>
                        <a:lnTo>
                          <a:pt x="689" y="2205"/>
                        </a:lnTo>
                        <a:lnTo>
                          <a:pt x="689" y="2202"/>
                        </a:lnTo>
                        <a:lnTo>
                          <a:pt x="692" y="2202"/>
                        </a:lnTo>
                        <a:lnTo>
                          <a:pt x="697" y="2202"/>
                        </a:lnTo>
                        <a:lnTo>
                          <a:pt x="700" y="2205"/>
                        </a:lnTo>
                        <a:lnTo>
                          <a:pt x="702" y="2205"/>
                        </a:lnTo>
                        <a:lnTo>
                          <a:pt x="705" y="2205"/>
                        </a:lnTo>
                        <a:lnTo>
                          <a:pt x="708" y="2202"/>
                        </a:lnTo>
                        <a:lnTo>
                          <a:pt x="705" y="2202"/>
                        </a:lnTo>
                        <a:lnTo>
                          <a:pt x="702" y="2202"/>
                        </a:lnTo>
                        <a:lnTo>
                          <a:pt x="700" y="2199"/>
                        </a:lnTo>
                        <a:lnTo>
                          <a:pt x="700" y="2197"/>
                        </a:lnTo>
                        <a:lnTo>
                          <a:pt x="700" y="2194"/>
                        </a:lnTo>
                        <a:lnTo>
                          <a:pt x="700" y="2191"/>
                        </a:lnTo>
                        <a:lnTo>
                          <a:pt x="700" y="2189"/>
                        </a:lnTo>
                        <a:lnTo>
                          <a:pt x="702" y="2189"/>
                        </a:lnTo>
                        <a:lnTo>
                          <a:pt x="705" y="2186"/>
                        </a:lnTo>
                        <a:lnTo>
                          <a:pt x="705" y="2183"/>
                        </a:lnTo>
                        <a:lnTo>
                          <a:pt x="710" y="2178"/>
                        </a:lnTo>
                        <a:lnTo>
                          <a:pt x="710" y="2175"/>
                        </a:lnTo>
                        <a:lnTo>
                          <a:pt x="713" y="2175"/>
                        </a:lnTo>
                        <a:lnTo>
                          <a:pt x="716" y="2175"/>
                        </a:lnTo>
                        <a:lnTo>
                          <a:pt x="716" y="2173"/>
                        </a:lnTo>
                        <a:lnTo>
                          <a:pt x="713" y="2173"/>
                        </a:lnTo>
                        <a:lnTo>
                          <a:pt x="716" y="2170"/>
                        </a:lnTo>
                        <a:lnTo>
                          <a:pt x="724" y="2170"/>
                        </a:lnTo>
                        <a:lnTo>
                          <a:pt x="726" y="2167"/>
                        </a:lnTo>
                        <a:lnTo>
                          <a:pt x="734" y="2162"/>
                        </a:lnTo>
                        <a:lnTo>
                          <a:pt x="734" y="2159"/>
                        </a:lnTo>
                        <a:lnTo>
                          <a:pt x="740" y="2159"/>
                        </a:lnTo>
                        <a:lnTo>
                          <a:pt x="745" y="2159"/>
                        </a:lnTo>
                        <a:lnTo>
                          <a:pt x="748" y="2159"/>
                        </a:lnTo>
                        <a:lnTo>
                          <a:pt x="748" y="2156"/>
                        </a:lnTo>
                        <a:lnTo>
                          <a:pt x="753" y="2156"/>
                        </a:lnTo>
                        <a:lnTo>
                          <a:pt x="753" y="2154"/>
                        </a:lnTo>
                        <a:lnTo>
                          <a:pt x="756" y="2154"/>
                        </a:lnTo>
                        <a:lnTo>
                          <a:pt x="759" y="2154"/>
                        </a:lnTo>
                        <a:lnTo>
                          <a:pt x="761" y="2154"/>
                        </a:lnTo>
                        <a:lnTo>
                          <a:pt x="764" y="2156"/>
                        </a:lnTo>
                        <a:lnTo>
                          <a:pt x="767" y="2156"/>
                        </a:lnTo>
                        <a:lnTo>
                          <a:pt x="769" y="2156"/>
                        </a:lnTo>
                        <a:lnTo>
                          <a:pt x="772" y="2154"/>
                        </a:lnTo>
                        <a:lnTo>
                          <a:pt x="775" y="2154"/>
                        </a:lnTo>
                        <a:lnTo>
                          <a:pt x="785" y="2156"/>
                        </a:lnTo>
                        <a:lnTo>
                          <a:pt x="796" y="2159"/>
                        </a:lnTo>
                        <a:lnTo>
                          <a:pt x="801" y="2159"/>
                        </a:lnTo>
                        <a:lnTo>
                          <a:pt x="812" y="2156"/>
                        </a:lnTo>
                        <a:lnTo>
                          <a:pt x="812" y="2154"/>
                        </a:lnTo>
                        <a:lnTo>
                          <a:pt x="812" y="2151"/>
                        </a:lnTo>
                        <a:lnTo>
                          <a:pt x="815" y="2151"/>
                        </a:lnTo>
                        <a:lnTo>
                          <a:pt x="834" y="2151"/>
                        </a:lnTo>
                        <a:lnTo>
                          <a:pt x="836" y="2148"/>
                        </a:lnTo>
                        <a:lnTo>
                          <a:pt x="839" y="2148"/>
                        </a:lnTo>
                        <a:lnTo>
                          <a:pt x="842" y="2148"/>
                        </a:lnTo>
                        <a:lnTo>
                          <a:pt x="844" y="2148"/>
                        </a:lnTo>
                        <a:lnTo>
                          <a:pt x="847" y="2146"/>
                        </a:lnTo>
                        <a:lnTo>
                          <a:pt x="852" y="2146"/>
                        </a:lnTo>
                        <a:lnTo>
                          <a:pt x="855" y="2148"/>
                        </a:lnTo>
                        <a:lnTo>
                          <a:pt x="858" y="2148"/>
                        </a:lnTo>
                        <a:lnTo>
                          <a:pt x="860" y="2148"/>
                        </a:lnTo>
                        <a:lnTo>
                          <a:pt x="863" y="2148"/>
                        </a:lnTo>
                        <a:lnTo>
                          <a:pt x="866" y="2146"/>
                        </a:lnTo>
                        <a:lnTo>
                          <a:pt x="871" y="2146"/>
                        </a:lnTo>
                        <a:lnTo>
                          <a:pt x="874" y="2146"/>
                        </a:lnTo>
                        <a:lnTo>
                          <a:pt x="877" y="2146"/>
                        </a:lnTo>
                        <a:lnTo>
                          <a:pt x="879" y="2148"/>
                        </a:lnTo>
                        <a:lnTo>
                          <a:pt x="885" y="2146"/>
                        </a:lnTo>
                        <a:lnTo>
                          <a:pt x="887" y="2146"/>
                        </a:lnTo>
                        <a:lnTo>
                          <a:pt x="893" y="2143"/>
                        </a:lnTo>
                        <a:lnTo>
                          <a:pt x="895" y="2143"/>
                        </a:lnTo>
                        <a:lnTo>
                          <a:pt x="898" y="2143"/>
                        </a:lnTo>
                        <a:lnTo>
                          <a:pt x="914" y="2143"/>
                        </a:lnTo>
                        <a:lnTo>
                          <a:pt x="917" y="2143"/>
                        </a:lnTo>
                        <a:lnTo>
                          <a:pt x="919" y="2143"/>
                        </a:lnTo>
                        <a:lnTo>
                          <a:pt x="922" y="2146"/>
                        </a:lnTo>
                        <a:lnTo>
                          <a:pt x="925" y="2146"/>
                        </a:lnTo>
                        <a:lnTo>
                          <a:pt x="927" y="2148"/>
                        </a:lnTo>
                        <a:lnTo>
                          <a:pt x="930" y="2148"/>
                        </a:lnTo>
                        <a:lnTo>
                          <a:pt x="933" y="2148"/>
                        </a:lnTo>
                        <a:lnTo>
                          <a:pt x="933" y="2146"/>
                        </a:lnTo>
                        <a:lnTo>
                          <a:pt x="935" y="2146"/>
                        </a:lnTo>
                        <a:lnTo>
                          <a:pt x="938" y="2148"/>
                        </a:lnTo>
                        <a:lnTo>
                          <a:pt x="941" y="2148"/>
                        </a:lnTo>
                        <a:lnTo>
                          <a:pt x="944" y="2151"/>
                        </a:lnTo>
                        <a:lnTo>
                          <a:pt x="946" y="2151"/>
                        </a:lnTo>
                        <a:lnTo>
                          <a:pt x="949" y="2151"/>
                        </a:lnTo>
                        <a:lnTo>
                          <a:pt x="952" y="2148"/>
                        </a:lnTo>
                        <a:lnTo>
                          <a:pt x="954" y="2148"/>
                        </a:lnTo>
                        <a:lnTo>
                          <a:pt x="960" y="2146"/>
                        </a:lnTo>
                        <a:lnTo>
                          <a:pt x="962" y="2143"/>
                        </a:lnTo>
                        <a:lnTo>
                          <a:pt x="968" y="2143"/>
                        </a:lnTo>
                        <a:lnTo>
                          <a:pt x="970" y="2143"/>
                        </a:lnTo>
                        <a:lnTo>
                          <a:pt x="973" y="2146"/>
                        </a:lnTo>
                        <a:lnTo>
                          <a:pt x="976" y="2148"/>
                        </a:lnTo>
                        <a:lnTo>
                          <a:pt x="976" y="2151"/>
                        </a:lnTo>
                        <a:lnTo>
                          <a:pt x="978" y="2154"/>
                        </a:lnTo>
                        <a:lnTo>
                          <a:pt x="978" y="2159"/>
                        </a:lnTo>
                        <a:lnTo>
                          <a:pt x="976" y="2162"/>
                        </a:lnTo>
                        <a:lnTo>
                          <a:pt x="976" y="2164"/>
                        </a:lnTo>
                        <a:lnTo>
                          <a:pt x="978" y="2164"/>
                        </a:lnTo>
                        <a:lnTo>
                          <a:pt x="989" y="2164"/>
                        </a:lnTo>
                        <a:lnTo>
                          <a:pt x="989" y="2162"/>
                        </a:lnTo>
                        <a:lnTo>
                          <a:pt x="992" y="2162"/>
                        </a:lnTo>
                        <a:lnTo>
                          <a:pt x="994" y="2164"/>
                        </a:lnTo>
                        <a:lnTo>
                          <a:pt x="997" y="2162"/>
                        </a:lnTo>
                        <a:lnTo>
                          <a:pt x="997" y="2159"/>
                        </a:lnTo>
                        <a:lnTo>
                          <a:pt x="997" y="2156"/>
                        </a:lnTo>
                        <a:lnTo>
                          <a:pt x="1002" y="2154"/>
                        </a:lnTo>
                        <a:lnTo>
                          <a:pt x="1005" y="2154"/>
                        </a:lnTo>
                        <a:lnTo>
                          <a:pt x="1011" y="2154"/>
                        </a:lnTo>
                        <a:lnTo>
                          <a:pt x="1021" y="2156"/>
                        </a:lnTo>
                        <a:lnTo>
                          <a:pt x="1024" y="2154"/>
                        </a:lnTo>
                        <a:lnTo>
                          <a:pt x="1024" y="2156"/>
                        </a:lnTo>
                        <a:lnTo>
                          <a:pt x="1027" y="2156"/>
                        </a:lnTo>
                        <a:lnTo>
                          <a:pt x="1029" y="2156"/>
                        </a:lnTo>
                        <a:lnTo>
                          <a:pt x="1029" y="2154"/>
                        </a:lnTo>
                        <a:lnTo>
                          <a:pt x="1029" y="2151"/>
                        </a:lnTo>
                        <a:lnTo>
                          <a:pt x="1032" y="2151"/>
                        </a:lnTo>
                        <a:lnTo>
                          <a:pt x="1037" y="2151"/>
                        </a:lnTo>
                        <a:lnTo>
                          <a:pt x="1045" y="2151"/>
                        </a:lnTo>
                        <a:lnTo>
                          <a:pt x="1051" y="2148"/>
                        </a:lnTo>
                        <a:lnTo>
                          <a:pt x="1053" y="2148"/>
                        </a:lnTo>
                        <a:lnTo>
                          <a:pt x="1053" y="2151"/>
                        </a:lnTo>
                        <a:lnTo>
                          <a:pt x="1056" y="2151"/>
                        </a:lnTo>
                        <a:lnTo>
                          <a:pt x="1059" y="2151"/>
                        </a:lnTo>
                        <a:lnTo>
                          <a:pt x="1061" y="2151"/>
                        </a:lnTo>
                        <a:lnTo>
                          <a:pt x="1069" y="2148"/>
                        </a:lnTo>
                        <a:lnTo>
                          <a:pt x="1075" y="2148"/>
                        </a:lnTo>
                        <a:lnTo>
                          <a:pt x="1078" y="2146"/>
                        </a:lnTo>
                        <a:lnTo>
                          <a:pt x="1080" y="2148"/>
                        </a:lnTo>
                        <a:lnTo>
                          <a:pt x="1083" y="2148"/>
                        </a:lnTo>
                        <a:lnTo>
                          <a:pt x="1088" y="2151"/>
                        </a:lnTo>
                        <a:lnTo>
                          <a:pt x="1088" y="2156"/>
                        </a:lnTo>
                        <a:lnTo>
                          <a:pt x="1091" y="2162"/>
                        </a:lnTo>
                        <a:lnTo>
                          <a:pt x="1094" y="2162"/>
                        </a:lnTo>
                        <a:lnTo>
                          <a:pt x="1096" y="2162"/>
                        </a:lnTo>
                        <a:lnTo>
                          <a:pt x="1099" y="2162"/>
                        </a:lnTo>
                        <a:lnTo>
                          <a:pt x="1104" y="2159"/>
                        </a:lnTo>
                        <a:lnTo>
                          <a:pt x="1107" y="2154"/>
                        </a:lnTo>
                        <a:lnTo>
                          <a:pt x="1112" y="2151"/>
                        </a:lnTo>
                        <a:lnTo>
                          <a:pt x="1115" y="2151"/>
                        </a:lnTo>
                        <a:lnTo>
                          <a:pt x="1123" y="2151"/>
                        </a:lnTo>
                        <a:lnTo>
                          <a:pt x="1126" y="2151"/>
                        </a:lnTo>
                        <a:lnTo>
                          <a:pt x="1126" y="2154"/>
                        </a:lnTo>
                        <a:lnTo>
                          <a:pt x="1128" y="2154"/>
                        </a:lnTo>
                        <a:lnTo>
                          <a:pt x="1128" y="2156"/>
                        </a:lnTo>
                        <a:lnTo>
                          <a:pt x="1131" y="2156"/>
                        </a:lnTo>
                        <a:lnTo>
                          <a:pt x="1136" y="2148"/>
                        </a:lnTo>
                        <a:lnTo>
                          <a:pt x="1139" y="2148"/>
                        </a:lnTo>
                        <a:lnTo>
                          <a:pt x="1142" y="2148"/>
                        </a:lnTo>
                        <a:lnTo>
                          <a:pt x="1142" y="2146"/>
                        </a:lnTo>
                        <a:lnTo>
                          <a:pt x="1145" y="2146"/>
                        </a:lnTo>
                        <a:lnTo>
                          <a:pt x="1147" y="2143"/>
                        </a:lnTo>
                        <a:lnTo>
                          <a:pt x="1150" y="2143"/>
                        </a:lnTo>
                        <a:lnTo>
                          <a:pt x="1153" y="2140"/>
                        </a:lnTo>
                        <a:lnTo>
                          <a:pt x="1153" y="2138"/>
                        </a:lnTo>
                        <a:lnTo>
                          <a:pt x="1153" y="2135"/>
                        </a:lnTo>
                        <a:lnTo>
                          <a:pt x="1155" y="2135"/>
                        </a:lnTo>
                        <a:lnTo>
                          <a:pt x="1155" y="2132"/>
                        </a:lnTo>
                        <a:lnTo>
                          <a:pt x="1161" y="2124"/>
                        </a:lnTo>
                        <a:lnTo>
                          <a:pt x="1166" y="2122"/>
                        </a:lnTo>
                        <a:lnTo>
                          <a:pt x="1169" y="2119"/>
                        </a:lnTo>
                        <a:lnTo>
                          <a:pt x="1171" y="2116"/>
                        </a:lnTo>
                        <a:lnTo>
                          <a:pt x="1174" y="2116"/>
                        </a:lnTo>
                        <a:lnTo>
                          <a:pt x="1177" y="2116"/>
                        </a:lnTo>
                        <a:lnTo>
                          <a:pt x="1177" y="2114"/>
                        </a:lnTo>
                        <a:lnTo>
                          <a:pt x="1177" y="2108"/>
                        </a:lnTo>
                        <a:lnTo>
                          <a:pt x="1179" y="2105"/>
                        </a:lnTo>
                        <a:lnTo>
                          <a:pt x="1179" y="2103"/>
                        </a:lnTo>
                        <a:lnTo>
                          <a:pt x="1182" y="2100"/>
                        </a:lnTo>
                        <a:lnTo>
                          <a:pt x="1182" y="2097"/>
                        </a:lnTo>
                        <a:lnTo>
                          <a:pt x="1182" y="2095"/>
                        </a:lnTo>
                        <a:lnTo>
                          <a:pt x="1182" y="2092"/>
                        </a:lnTo>
                        <a:lnTo>
                          <a:pt x="1187" y="2087"/>
                        </a:lnTo>
                        <a:lnTo>
                          <a:pt x="1187" y="2084"/>
                        </a:lnTo>
                        <a:lnTo>
                          <a:pt x="1190" y="2081"/>
                        </a:lnTo>
                        <a:lnTo>
                          <a:pt x="1190" y="2076"/>
                        </a:lnTo>
                        <a:lnTo>
                          <a:pt x="1193" y="2071"/>
                        </a:lnTo>
                        <a:lnTo>
                          <a:pt x="1193" y="2068"/>
                        </a:lnTo>
                        <a:lnTo>
                          <a:pt x="1198" y="2063"/>
                        </a:lnTo>
                        <a:lnTo>
                          <a:pt x="1203" y="2060"/>
                        </a:lnTo>
                        <a:lnTo>
                          <a:pt x="1206" y="2057"/>
                        </a:lnTo>
                        <a:lnTo>
                          <a:pt x="1209" y="2057"/>
                        </a:lnTo>
                        <a:lnTo>
                          <a:pt x="1214" y="2052"/>
                        </a:lnTo>
                        <a:lnTo>
                          <a:pt x="1220" y="2049"/>
                        </a:lnTo>
                        <a:lnTo>
                          <a:pt x="1238" y="2049"/>
                        </a:lnTo>
                        <a:lnTo>
                          <a:pt x="1257" y="2044"/>
                        </a:lnTo>
                        <a:lnTo>
                          <a:pt x="1260" y="2044"/>
                        </a:lnTo>
                        <a:lnTo>
                          <a:pt x="1270" y="2038"/>
                        </a:lnTo>
                        <a:lnTo>
                          <a:pt x="1273" y="2038"/>
                        </a:lnTo>
                        <a:lnTo>
                          <a:pt x="1289" y="2028"/>
                        </a:lnTo>
                        <a:lnTo>
                          <a:pt x="1292" y="2028"/>
                        </a:lnTo>
                        <a:lnTo>
                          <a:pt x="1297" y="2025"/>
                        </a:lnTo>
                        <a:lnTo>
                          <a:pt x="1313" y="2014"/>
                        </a:lnTo>
                        <a:lnTo>
                          <a:pt x="1321" y="2012"/>
                        </a:lnTo>
                        <a:lnTo>
                          <a:pt x="1340" y="2009"/>
                        </a:lnTo>
                        <a:lnTo>
                          <a:pt x="1343" y="2006"/>
                        </a:lnTo>
                        <a:lnTo>
                          <a:pt x="1359" y="1996"/>
                        </a:lnTo>
                        <a:lnTo>
                          <a:pt x="1375" y="1985"/>
                        </a:lnTo>
                        <a:lnTo>
                          <a:pt x="1378" y="1985"/>
                        </a:lnTo>
                        <a:lnTo>
                          <a:pt x="1386" y="1979"/>
                        </a:lnTo>
                        <a:lnTo>
                          <a:pt x="1391" y="1977"/>
                        </a:lnTo>
                        <a:lnTo>
                          <a:pt x="1396" y="1977"/>
                        </a:lnTo>
                        <a:lnTo>
                          <a:pt x="1402" y="1979"/>
                        </a:lnTo>
                        <a:lnTo>
                          <a:pt x="1404" y="1977"/>
                        </a:lnTo>
                        <a:lnTo>
                          <a:pt x="1407" y="1977"/>
                        </a:lnTo>
                        <a:lnTo>
                          <a:pt x="1410" y="1974"/>
                        </a:lnTo>
                        <a:lnTo>
                          <a:pt x="1413" y="1974"/>
                        </a:lnTo>
                        <a:lnTo>
                          <a:pt x="1415" y="1974"/>
                        </a:lnTo>
                        <a:lnTo>
                          <a:pt x="1421" y="1974"/>
                        </a:lnTo>
                        <a:lnTo>
                          <a:pt x="1423" y="1977"/>
                        </a:lnTo>
                        <a:lnTo>
                          <a:pt x="1434" y="1979"/>
                        </a:lnTo>
                        <a:lnTo>
                          <a:pt x="1466" y="1982"/>
                        </a:lnTo>
                        <a:lnTo>
                          <a:pt x="1474" y="1982"/>
                        </a:lnTo>
                        <a:lnTo>
                          <a:pt x="1479" y="1979"/>
                        </a:lnTo>
                        <a:lnTo>
                          <a:pt x="1482" y="1982"/>
                        </a:lnTo>
                        <a:lnTo>
                          <a:pt x="1493" y="1979"/>
                        </a:lnTo>
                        <a:lnTo>
                          <a:pt x="1506" y="1982"/>
                        </a:lnTo>
                        <a:lnTo>
                          <a:pt x="1509" y="1979"/>
                        </a:lnTo>
                        <a:lnTo>
                          <a:pt x="1512" y="1979"/>
                        </a:lnTo>
                        <a:lnTo>
                          <a:pt x="1530" y="1977"/>
                        </a:lnTo>
                        <a:lnTo>
                          <a:pt x="1557" y="1971"/>
                        </a:lnTo>
                        <a:lnTo>
                          <a:pt x="1560" y="1969"/>
                        </a:lnTo>
                        <a:lnTo>
                          <a:pt x="1563" y="1969"/>
                        </a:lnTo>
                        <a:lnTo>
                          <a:pt x="1581" y="1961"/>
                        </a:lnTo>
                        <a:lnTo>
                          <a:pt x="1608" y="1958"/>
                        </a:lnTo>
                        <a:lnTo>
                          <a:pt x="1630" y="1950"/>
                        </a:lnTo>
                        <a:lnTo>
                          <a:pt x="1678" y="1931"/>
                        </a:lnTo>
                        <a:lnTo>
                          <a:pt x="1686" y="1928"/>
                        </a:lnTo>
                        <a:lnTo>
                          <a:pt x="1689" y="1926"/>
                        </a:lnTo>
                        <a:lnTo>
                          <a:pt x="1707" y="1918"/>
                        </a:lnTo>
                        <a:lnTo>
                          <a:pt x="1713" y="1915"/>
                        </a:lnTo>
                        <a:lnTo>
                          <a:pt x="1715" y="1915"/>
                        </a:lnTo>
                        <a:lnTo>
                          <a:pt x="1715" y="265"/>
                        </a:lnTo>
                        <a:lnTo>
                          <a:pt x="1710" y="265"/>
                        </a:lnTo>
                        <a:lnTo>
                          <a:pt x="1710" y="268"/>
                        </a:lnTo>
                        <a:lnTo>
                          <a:pt x="1707" y="268"/>
                        </a:lnTo>
                        <a:lnTo>
                          <a:pt x="1705" y="268"/>
                        </a:lnTo>
                        <a:lnTo>
                          <a:pt x="1705" y="271"/>
                        </a:lnTo>
                        <a:lnTo>
                          <a:pt x="1707" y="271"/>
                        </a:lnTo>
                        <a:lnTo>
                          <a:pt x="1710" y="271"/>
                        </a:lnTo>
                        <a:lnTo>
                          <a:pt x="1710" y="274"/>
                        </a:lnTo>
                        <a:lnTo>
                          <a:pt x="1707" y="274"/>
                        </a:lnTo>
                        <a:lnTo>
                          <a:pt x="1710" y="274"/>
                        </a:lnTo>
                        <a:lnTo>
                          <a:pt x="1713" y="274"/>
                        </a:lnTo>
                        <a:lnTo>
                          <a:pt x="1713" y="276"/>
                        </a:lnTo>
                        <a:lnTo>
                          <a:pt x="1710" y="276"/>
                        </a:lnTo>
                        <a:lnTo>
                          <a:pt x="1707" y="276"/>
                        </a:lnTo>
                        <a:lnTo>
                          <a:pt x="1705" y="279"/>
                        </a:lnTo>
                        <a:lnTo>
                          <a:pt x="1707" y="279"/>
                        </a:lnTo>
                        <a:lnTo>
                          <a:pt x="1707" y="282"/>
                        </a:lnTo>
                        <a:lnTo>
                          <a:pt x="1710" y="282"/>
                        </a:lnTo>
                        <a:lnTo>
                          <a:pt x="1705" y="282"/>
                        </a:lnTo>
                        <a:lnTo>
                          <a:pt x="1702" y="284"/>
                        </a:lnTo>
                        <a:lnTo>
                          <a:pt x="1705" y="287"/>
                        </a:lnTo>
                        <a:lnTo>
                          <a:pt x="1705" y="290"/>
                        </a:lnTo>
                        <a:lnTo>
                          <a:pt x="1702" y="290"/>
                        </a:lnTo>
                        <a:lnTo>
                          <a:pt x="1702" y="287"/>
                        </a:lnTo>
                        <a:lnTo>
                          <a:pt x="1702" y="290"/>
                        </a:lnTo>
                        <a:lnTo>
                          <a:pt x="1699" y="290"/>
                        </a:lnTo>
                        <a:lnTo>
                          <a:pt x="1699" y="287"/>
                        </a:lnTo>
                        <a:lnTo>
                          <a:pt x="1697" y="287"/>
                        </a:lnTo>
                        <a:lnTo>
                          <a:pt x="1697" y="290"/>
                        </a:lnTo>
                        <a:lnTo>
                          <a:pt x="1697" y="287"/>
                        </a:lnTo>
                        <a:lnTo>
                          <a:pt x="1694" y="287"/>
                        </a:lnTo>
                        <a:lnTo>
                          <a:pt x="1694" y="290"/>
                        </a:lnTo>
                        <a:lnTo>
                          <a:pt x="1694" y="292"/>
                        </a:lnTo>
                        <a:lnTo>
                          <a:pt x="1691" y="292"/>
                        </a:lnTo>
                        <a:lnTo>
                          <a:pt x="1691" y="295"/>
                        </a:lnTo>
                        <a:lnTo>
                          <a:pt x="1694" y="295"/>
                        </a:lnTo>
                        <a:lnTo>
                          <a:pt x="1694" y="298"/>
                        </a:lnTo>
                        <a:lnTo>
                          <a:pt x="1691" y="298"/>
                        </a:lnTo>
                        <a:lnTo>
                          <a:pt x="1691" y="300"/>
                        </a:lnTo>
                        <a:lnTo>
                          <a:pt x="1694" y="300"/>
                        </a:lnTo>
                        <a:lnTo>
                          <a:pt x="1694" y="303"/>
                        </a:lnTo>
                        <a:lnTo>
                          <a:pt x="1694" y="306"/>
                        </a:lnTo>
                        <a:lnTo>
                          <a:pt x="1691" y="306"/>
                        </a:lnTo>
                        <a:lnTo>
                          <a:pt x="1689" y="308"/>
                        </a:lnTo>
                        <a:lnTo>
                          <a:pt x="1691" y="308"/>
                        </a:lnTo>
                        <a:lnTo>
                          <a:pt x="1691" y="311"/>
                        </a:lnTo>
                        <a:lnTo>
                          <a:pt x="1694" y="311"/>
                        </a:lnTo>
                        <a:lnTo>
                          <a:pt x="1694" y="314"/>
                        </a:lnTo>
                        <a:lnTo>
                          <a:pt x="1691" y="314"/>
                        </a:lnTo>
                        <a:lnTo>
                          <a:pt x="1691" y="316"/>
                        </a:lnTo>
                        <a:lnTo>
                          <a:pt x="1691" y="319"/>
                        </a:lnTo>
                        <a:lnTo>
                          <a:pt x="1691" y="322"/>
                        </a:lnTo>
                        <a:lnTo>
                          <a:pt x="1689" y="322"/>
                        </a:lnTo>
                        <a:lnTo>
                          <a:pt x="1689" y="324"/>
                        </a:lnTo>
                        <a:lnTo>
                          <a:pt x="1686" y="327"/>
                        </a:lnTo>
                        <a:lnTo>
                          <a:pt x="1686" y="324"/>
                        </a:lnTo>
                        <a:lnTo>
                          <a:pt x="1686" y="322"/>
                        </a:lnTo>
                        <a:lnTo>
                          <a:pt x="1689" y="319"/>
                        </a:lnTo>
                        <a:lnTo>
                          <a:pt x="1689" y="316"/>
                        </a:lnTo>
                        <a:lnTo>
                          <a:pt x="1686" y="314"/>
                        </a:lnTo>
                        <a:lnTo>
                          <a:pt x="1686" y="316"/>
                        </a:lnTo>
                        <a:lnTo>
                          <a:pt x="1683" y="316"/>
                        </a:lnTo>
                        <a:lnTo>
                          <a:pt x="1683" y="314"/>
                        </a:lnTo>
                        <a:lnTo>
                          <a:pt x="1680" y="314"/>
                        </a:lnTo>
                        <a:lnTo>
                          <a:pt x="1680" y="316"/>
                        </a:lnTo>
                        <a:lnTo>
                          <a:pt x="1678" y="314"/>
                        </a:lnTo>
                        <a:lnTo>
                          <a:pt x="1675" y="316"/>
                        </a:lnTo>
                        <a:lnTo>
                          <a:pt x="1675" y="314"/>
                        </a:lnTo>
                        <a:lnTo>
                          <a:pt x="1672" y="314"/>
                        </a:lnTo>
                        <a:lnTo>
                          <a:pt x="1675" y="311"/>
                        </a:lnTo>
                        <a:lnTo>
                          <a:pt x="1672" y="311"/>
                        </a:lnTo>
                        <a:lnTo>
                          <a:pt x="1670" y="314"/>
                        </a:lnTo>
                        <a:lnTo>
                          <a:pt x="1670" y="311"/>
                        </a:lnTo>
                        <a:lnTo>
                          <a:pt x="1670" y="308"/>
                        </a:lnTo>
                        <a:lnTo>
                          <a:pt x="1672" y="308"/>
                        </a:lnTo>
                        <a:lnTo>
                          <a:pt x="1667" y="308"/>
                        </a:lnTo>
                        <a:lnTo>
                          <a:pt x="1667" y="306"/>
                        </a:lnTo>
                        <a:lnTo>
                          <a:pt x="1670" y="306"/>
                        </a:lnTo>
                        <a:lnTo>
                          <a:pt x="1672" y="306"/>
                        </a:lnTo>
                        <a:lnTo>
                          <a:pt x="1672" y="303"/>
                        </a:lnTo>
                        <a:lnTo>
                          <a:pt x="1670" y="303"/>
                        </a:lnTo>
                        <a:lnTo>
                          <a:pt x="1667" y="303"/>
                        </a:lnTo>
                        <a:lnTo>
                          <a:pt x="1667" y="300"/>
                        </a:lnTo>
                        <a:lnTo>
                          <a:pt x="1672" y="298"/>
                        </a:lnTo>
                        <a:lnTo>
                          <a:pt x="1670" y="298"/>
                        </a:lnTo>
                        <a:lnTo>
                          <a:pt x="1667" y="298"/>
                        </a:lnTo>
                        <a:lnTo>
                          <a:pt x="1664" y="303"/>
                        </a:lnTo>
                        <a:lnTo>
                          <a:pt x="1659" y="300"/>
                        </a:lnTo>
                        <a:lnTo>
                          <a:pt x="1662" y="300"/>
                        </a:lnTo>
                        <a:lnTo>
                          <a:pt x="1662" y="298"/>
                        </a:lnTo>
                        <a:lnTo>
                          <a:pt x="1664" y="295"/>
                        </a:lnTo>
                        <a:lnTo>
                          <a:pt x="1664" y="292"/>
                        </a:lnTo>
                        <a:lnTo>
                          <a:pt x="1675" y="282"/>
                        </a:lnTo>
                        <a:lnTo>
                          <a:pt x="1675" y="279"/>
                        </a:lnTo>
                        <a:lnTo>
                          <a:pt x="1675" y="276"/>
                        </a:lnTo>
                        <a:lnTo>
                          <a:pt x="1675" y="274"/>
                        </a:lnTo>
                        <a:lnTo>
                          <a:pt x="1672" y="271"/>
                        </a:lnTo>
                        <a:lnTo>
                          <a:pt x="1675" y="271"/>
                        </a:lnTo>
                        <a:lnTo>
                          <a:pt x="1675" y="268"/>
                        </a:lnTo>
                        <a:lnTo>
                          <a:pt x="1678" y="268"/>
                        </a:lnTo>
                        <a:lnTo>
                          <a:pt x="1678" y="265"/>
                        </a:lnTo>
                        <a:lnTo>
                          <a:pt x="1680" y="265"/>
                        </a:lnTo>
                        <a:lnTo>
                          <a:pt x="1680" y="268"/>
                        </a:lnTo>
                        <a:lnTo>
                          <a:pt x="1680" y="271"/>
                        </a:lnTo>
                        <a:lnTo>
                          <a:pt x="1683" y="268"/>
                        </a:lnTo>
                        <a:lnTo>
                          <a:pt x="1683" y="265"/>
                        </a:lnTo>
                        <a:lnTo>
                          <a:pt x="1678" y="263"/>
                        </a:lnTo>
                        <a:lnTo>
                          <a:pt x="1675" y="260"/>
                        </a:lnTo>
                        <a:lnTo>
                          <a:pt x="1678" y="260"/>
                        </a:lnTo>
                        <a:lnTo>
                          <a:pt x="1678" y="257"/>
                        </a:lnTo>
                        <a:lnTo>
                          <a:pt x="1680" y="257"/>
                        </a:lnTo>
                        <a:lnTo>
                          <a:pt x="1683" y="257"/>
                        </a:lnTo>
                        <a:lnTo>
                          <a:pt x="1686" y="257"/>
                        </a:lnTo>
                        <a:lnTo>
                          <a:pt x="1686" y="255"/>
                        </a:lnTo>
                        <a:lnTo>
                          <a:pt x="1686" y="252"/>
                        </a:lnTo>
                        <a:lnTo>
                          <a:pt x="1689" y="252"/>
                        </a:lnTo>
                        <a:lnTo>
                          <a:pt x="1691" y="249"/>
                        </a:lnTo>
                        <a:lnTo>
                          <a:pt x="1694" y="249"/>
                        </a:lnTo>
                        <a:lnTo>
                          <a:pt x="1694" y="252"/>
                        </a:lnTo>
                        <a:lnTo>
                          <a:pt x="1694" y="255"/>
                        </a:lnTo>
                        <a:lnTo>
                          <a:pt x="1689" y="257"/>
                        </a:lnTo>
                        <a:lnTo>
                          <a:pt x="1686" y="260"/>
                        </a:lnTo>
                        <a:lnTo>
                          <a:pt x="1691" y="260"/>
                        </a:lnTo>
                        <a:lnTo>
                          <a:pt x="1691" y="257"/>
                        </a:lnTo>
                        <a:lnTo>
                          <a:pt x="1691" y="260"/>
                        </a:lnTo>
                        <a:lnTo>
                          <a:pt x="1694" y="260"/>
                        </a:lnTo>
                        <a:lnTo>
                          <a:pt x="1694" y="263"/>
                        </a:lnTo>
                        <a:lnTo>
                          <a:pt x="1691" y="263"/>
                        </a:lnTo>
                        <a:lnTo>
                          <a:pt x="1694" y="263"/>
                        </a:lnTo>
                        <a:lnTo>
                          <a:pt x="1697" y="257"/>
                        </a:lnTo>
                        <a:lnTo>
                          <a:pt x="1697" y="260"/>
                        </a:lnTo>
                        <a:lnTo>
                          <a:pt x="1699" y="260"/>
                        </a:lnTo>
                        <a:lnTo>
                          <a:pt x="1699" y="257"/>
                        </a:lnTo>
                        <a:lnTo>
                          <a:pt x="1702" y="257"/>
                        </a:lnTo>
                        <a:lnTo>
                          <a:pt x="1702" y="255"/>
                        </a:lnTo>
                        <a:lnTo>
                          <a:pt x="1705" y="255"/>
                        </a:lnTo>
                        <a:lnTo>
                          <a:pt x="1707" y="255"/>
                        </a:lnTo>
                        <a:lnTo>
                          <a:pt x="1710" y="255"/>
                        </a:lnTo>
                        <a:lnTo>
                          <a:pt x="1715" y="255"/>
                        </a:lnTo>
                        <a:lnTo>
                          <a:pt x="1715" y="121"/>
                        </a:lnTo>
                        <a:lnTo>
                          <a:pt x="1713" y="121"/>
                        </a:lnTo>
                        <a:close/>
                        <a:moveTo>
                          <a:pt x="292" y="1974"/>
                        </a:moveTo>
                        <a:lnTo>
                          <a:pt x="292" y="1974"/>
                        </a:lnTo>
                        <a:lnTo>
                          <a:pt x="295" y="1974"/>
                        </a:lnTo>
                        <a:lnTo>
                          <a:pt x="295" y="1971"/>
                        </a:lnTo>
                        <a:lnTo>
                          <a:pt x="292" y="1966"/>
                        </a:lnTo>
                        <a:lnTo>
                          <a:pt x="292" y="1963"/>
                        </a:lnTo>
                        <a:lnTo>
                          <a:pt x="292" y="1966"/>
                        </a:lnTo>
                        <a:lnTo>
                          <a:pt x="292" y="1969"/>
                        </a:lnTo>
                        <a:lnTo>
                          <a:pt x="292" y="1971"/>
                        </a:lnTo>
                        <a:lnTo>
                          <a:pt x="292" y="1974"/>
                        </a:lnTo>
                        <a:close/>
                        <a:moveTo>
                          <a:pt x="1627" y="147"/>
                        </a:moveTo>
                        <a:lnTo>
                          <a:pt x="1627" y="147"/>
                        </a:lnTo>
                        <a:lnTo>
                          <a:pt x="1624" y="147"/>
                        </a:lnTo>
                        <a:lnTo>
                          <a:pt x="1624" y="145"/>
                        </a:lnTo>
                        <a:lnTo>
                          <a:pt x="1624" y="142"/>
                        </a:lnTo>
                        <a:lnTo>
                          <a:pt x="1622" y="139"/>
                        </a:lnTo>
                        <a:lnTo>
                          <a:pt x="1622" y="142"/>
                        </a:lnTo>
                        <a:lnTo>
                          <a:pt x="1622" y="147"/>
                        </a:lnTo>
                        <a:lnTo>
                          <a:pt x="1622" y="150"/>
                        </a:lnTo>
                        <a:lnTo>
                          <a:pt x="1622" y="153"/>
                        </a:lnTo>
                        <a:lnTo>
                          <a:pt x="1624" y="153"/>
                        </a:lnTo>
                        <a:lnTo>
                          <a:pt x="1627" y="156"/>
                        </a:lnTo>
                        <a:lnTo>
                          <a:pt x="1630" y="156"/>
                        </a:lnTo>
                        <a:lnTo>
                          <a:pt x="1630" y="153"/>
                        </a:lnTo>
                        <a:lnTo>
                          <a:pt x="1627" y="150"/>
                        </a:lnTo>
                        <a:lnTo>
                          <a:pt x="1627" y="147"/>
                        </a:lnTo>
                        <a:close/>
                        <a:moveTo>
                          <a:pt x="1217" y="169"/>
                        </a:moveTo>
                        <a:lnTo>
                          <a:pt x="1222" y="169"/>
                        </a:lnTo>
                        <a:lnTo>
                          <a:pt x="1225" y="169"/>
                        </a:lnTo>
                        <a:lnTo>
                          <a:pt x="1228" y="169"/>
                        </a:lnTo>
                        <a:lnTo>
                          <a:pt x="1228" y="166"/>
                        </a:lnTo>
                        <a:lnTo>
                          <a:pt x="1230" y="166"/>
                        </a:lnTo>
                        <a:lnTo>
                          <a:pt x="1230" y="164"/>
                        </a:lnTo>
                        <a:lnTo>
                          <a:pt x="1228" y="164"/>
                        </a:lnTo>
                        <a:lnTo>
                          <a:pt x="1225" y="164"/>
                        </a:lnTo>
                        <a:lnTo>
                          <a:pt x="1225" y="166"/>
                        </a:lnTo>
                        <a:lnTo>
                          <a:pt x="1222" y="166"/>
                        </a:lnTo>
                        <a:lnTo>
                          <a:pt x="1217" y="166"/>
                        </a:lnTo>
                        <a:lnTo>
                          <a:pt x="1217" y="169"/>
                        </a:lnTo>
                        <a:close/>
                        <a:moveTo>
                          <a:pt x="27" y="1320"/>
                        </a:moveTo>
                        <a:lnTo>
                          <a:pt x="27" y="1320"/>
                        </a:lnTo>
                        <a:lnTo>
                          <a:pt x="30" y="1322"/>
                        </a:lnTo>
                        <a:lnTo>
                          <a:pt x="32" y="1325"/>
                        </a:lnTo>
                        <a:lnTo>
                          <a:pt x="32" y="1322"/>
                        </a:lnTo>
                        <a:lnTo>
                          <a:pt x="32" y="1320"/>
                        </a:lnTo>
                        <a:lnTo>
                          <a:pt x="32" y="1317"/>
                        </a:lnTo>
                        <a:lnTo>
                          <a:pt x="32" y="1314"/>
                        </a:lnTo>
                        <a:lnTo>
                          <a:pt x="32" y="1312"/>
                        </a:lnTo>
                        <a:lnTo>
                          <a:pt x="30" y="1312"/>
                        </a:lnTo>
                        <a:lnTo>
                          <a:pt x="30" y="1309"/>
                        </a:lnTo>
                        <a:lnTo>
                          <a:pt x="27" y="1309"/>
                        </a:lnTo>
                        <a:lnTo>
                          <a:pt x="27" y="1306"/>
                        </a:lnTo>
                        <a:lnTo>
                          <a:pt x="27" y="1304"/>
                        </a:lnTo>
                        <a:lnTo>
                          <a:pt x="24" y="1304"/>
                        </a:lnTo>
                        <a:lnTo>
                          <a:pt x="24" y="1306"/>
                        </a:lnTo>
                        <a:lnTo>
                          <a:pt x="22" y="1306"/>
                        </a:lnTo>
                        <a:lnTo>
                          <a:pt x="22" y="1304"/>
                        </a:lnTo>
                        <a:lnTo>
                          <a:pt x="24" y="1295"/>
                        </a:lnTo>
                        <a:lnTo>
                          <a:pt x="22" y="1295"/>
                        </a:lnTo>
                        <a:lnTo>
                          <a:pt x="19" y="1293"/>
                        </a:lnTo>
                        <a:lnTo>
                          <a:pt x="19" y="1287"/>
                        </a:lnTo>
                        <a:lnTo>
                          <a:pt x="16" y="1282"/>
                        </a:lnTo>
                        <a:lnTo>
                          <a:pt x="16" y="1279"/>
                        </a:lnTo>
                        <a:lnTo>
                          <a:pt x="14" y="1277"/>
                        </a:lnTo>
                        <a:lnTo>
                          <a:pt x="11" y="1271"/>
                        </a:lnTo>
                        <a:lnTo>
                          <a:pt x="8" y="1266"/>
                        </a:lnTo>
                        <a:lnTo>
                          <a:pt x="8" y="1263"/>
                        </a:lnTo>
                        <a:lnTo>
                          <a:pt x="8" y="1258"/>
                        </a:lnTo>
                        <a:lnTo>
                          <a:pt x="11" y="1255"/>
                        </a:lnTo>
                        <a:lnTo>
                          <a:pt x="8" y="1255"/>
                        </a:lnTo>
                        <a:lnTo>
                          <a:pt x="6" y="1255"/>
                        </a:lnTo>
                        <a:lnTo>
                          <a:pt x="6" y="1253"/>
                        </a:lnTo>
                        <a:lnTo>
                          <a:pt x="3" y="1255"/>
                        </a:lnTo>
                        <a:lnTo>
                          <a:pt x="0" y="1258"/>
                        </a:lnTo>
                        <a:lnTo>
                          <a:pt x="0" y="1261"/>
                        </a:lnTo>
                        <a:lnTo>
                          <a:pt x="0" y="1263"/>
                        </a:lnTo>
                        <a:lnTo>
                          <a:pt x="0" y="1269"/>
                        </a:lnTo>
                        <a:lnTo>
                          <a:pt x="3" y="1277"/>
                        </a:lnTo>
                        <a:lnTo>
                          <a:pt x="6" y="1282"/>
                        </a:lnTo>
                        <a:lnTo>
                          <a:pt x="6" y="1285"/>
                        </a:lnTo>
                        <a:lnTo>
                          <a:pt x="6" y="1287"/>
                        </a:lnTo>
                        <a:lnTo>
                          <a:pt x="8" y="1290"/>
                        </a:lnTo>
                        <a:lnTo>
                          <a:pt x="14" y="1304"/>
                        </a:lnTo>
                        <a:lnTo>
                          <a:pt x="16" y="1306"/>
                        </a:lnTo>
                        <a:lnTo>
                          <a:pt x="24" y="1312"/>
                        </a:lnTo>
                        <a:lnTo>
                          <a:pt x="27" y="1320"/>
                        </a:lnTo>
                        <a:close/>
                        <a:moveTo>
                          <a:pt x="16" y="1231"/>
                        </a:moveTo>
                        <a:lnTo>
                          <a:pt x="16" y="1231"/>
                        </a:lnTo>
                        <a:lnTo>
                          <a:pt x="19" y="1228"/>
                        </a:lnTo>
                        <a:lnTo>
                          <a:pt x="16" y="1223"/>
                        </a:lnTo>
                        <a:lnTo>
                          <a:pt x="19" y="1223"/>
                        </a:lnTo>
                        <a:lnTo>
                          <a:pt x="19" y="1218"/>
                        </a:lnTo>
                        <a:lnTo>
                          <a:pt x="22" y="1218"/>
                        </a:lnTo>
                        <a:lnTo>
                          <a:pt x="22" y="1212"/>
                        </a:lnTo>
                        <a:lnTo>
                          <a:pt x="22" y="1210"/>
                        </a:lnTo>
                        <a:lnTo>
                          <a:pt x="22" y="1207"/>
                        </a:lnTo>
                        <a:lnTo>
                          <a:pt x="22" y="1204"/>
                        </a:lnTo>
                        <a:lnTo>
                          <a:pt x="19" y="1204"/>
                        </a:lnTo>
                        <a:lnTo>
                          <a:pt x="19" y="1210"/>
                        </a:lnTo>
                        <a:lnTo>
                          <a:pt x="19" y="1218"/>
                        </a:lnTo>
                        <a:lnTo>
                          <a:pt x="16" y="1220"/>
                        </a:lnTo>
                        <a:lnTo>
                          <a:pt x="16" y="1228"/>
                        </a:lnTo>
                        <a:lnTo>
                          <a:pt x="16" y="1231"/>
                        </a:lnTo>
                        <a:close/>
                        <a:moveTo>
                          <a:pt x="257" y="762"/>
                        </a:moveTo>
                        <a:lnTo>
                          <a:pt x="257" y="762"/>
                        </a:lnTo>
                        <a:lnTo>
                          <a:pt x="257" y="759"/>
                        </a:lnTo>
                        <a:lnTo>
                          <a:pt x="260" y="759"/>
                        </a:lnTo>
                        <a:lnTo>
                          <a:pt x="260" y="762"/>
                        </a:lnTo>
                        <a:lnTo>
                          <a:pt x="266" y="762"/>
                        </a:lnTo>
                        <a:lnTo>
                          <a:pt x="266" y="759"/>
                        </a:lnTo>
                        <a:lnTo>
                          <a:pt x="268" y="756"/>
                        </a:lnTo>
                        <a:lnTo>
                          <a:pt x="268" y="754"/>
                        </a:lnTo>
                        <a:lnTo>
                          <a:pt x="271" y="751"/>
                        </a:lnTo>
                        <a:lnTo>
                          <a:pt x="274" y="748"/>
                        </a:lnTo>
                        <a:lnTo>
                          <a:pt x="271" y="748"/>
                        </a:lnTo>
                        <a:lnTo>
                          <a:pt x="271" y="746"/>
                        </a:lnTo>
                        <a:lnTo>
                          <a:pt x="271" y="743"/>
                        </a:lnTo>
                        <a:lnTo>
                          <a:pt x="271" y="740"/>
                        </a:lnTo>
                        <a:lnTo>
                          <a:pt x="268" y="740"/>
                        </a:lnTo>
                        <a:lnTo>
                          <a:pt x="266" y="743"/>
                        </a:lnTo>
                        <a:lnTo>
                          <a:pt x="257" y="751"/>
                        </a:lnTo>
                        <a:lnTo>
                          <a:pt x="255" y="754"/>
                        </a:lnTo>
                        <a:lnTo>
                          <a:pt x="255" y="759"/>
                        </a:lnTo>
                        <a:lnTo>
                          <a:pt x="255" y="762"/>
                        </a:lnTo>
                        <a:lnTo>
                          <a:pt x="257" y="762"/>
                        </a:lnTo>
                        <a:close/>
                        <a:moveTo>
                          <a:pt x="22" y="1199"/>
                        </a:moveTo>
                        <a:lnTo>
                          <a:pt x="22" y="1202"/>
                        </a:lnTo>
                        <a:lnTo>
                          <a:pt x="22" y="1199"/>
                        </a:lnTo>
                        <a:lnTo>
                          <a:pt x="24" y="1199"/>
                        </a:lnTo>
                        <a:lnTo>
                          <a:pt x="27" y="1194"/>
                        </a:lnTo>
                        <a:lnTo>
                          <a:pt x="24" y="1194"/>
                        </a:lnTo>
                        <a:lnTo>
                          <a:pt x="24" y="1191"/>
                        </a:lnTo>
                        <a:lnTo>
                          <a:pt x="27" y="1180"/>
                        </a:lnTo>
                        <a:lnTo>
                          <a:pt x="27" y="1177"/>
                        </a:lnTo>
                        <a:lnTo>
                          <a:pt x="24" y="1180"/>
                        </a:lnTo>
                        <a:lnTo>
                          <a:pt x="22" y="119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48974" tIns="24480" rIns="48974" bIns="24480"/>
                  <a:lstStyle/>
                  <a:p>
                    <a:pPr defTabSz="653152">
                      <a:defRPr/>
                    </a:pPr>
                    <a:endParaRPr lang="en-US" sz="999">
                      <a:solidFill>
                        <a:srgbClr val="000000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72" name="Google Shape;3445;p72">
                    <a:extLst>
                      <a:ext uri="{FF2B5EF4-FFF2-40B4-BE49-F238E27FC236}">
                        <a16:creationId xmlns:a16="http://schemas.microsoft.com/office/drawing/2014/main" id="{C0DAEDFA-F95F-6162-0A24-0A78B3D0C2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7897" y="3517106"/>
                    <a:ext cx="1143000" cy="658416"/>
                  </a:xfrm>
                  <a:custGeom>
                    <a:avLst/>
                    <a:gdLst>
                      <a:gd name="T0" fmla="*/ 2147483646 w 960"/>
                      <a:gd name="T1" fmla="*/ 2147483646 h 553"/>
                      <a:gd name="T2" fmla="*/ 2147483646 w 960"/>
                      <a:gd name="T3" fmla="*/ 2147483646 h 553"/>
                      <a:gd name="T4" fmla="*/ 2147483646 w 960"/>
                      <a:gd name="T5" fmla="*/ 2147483646 h 553"/>
                      <a:gd name="T6" fmla="*/ 2147483646 w 960"/>
                      <a:gd name="T7" fmla="*/ 2147483646 h 553"/>
                      <a:gd name="T8" fmla="*/ 2147483646 w 960"/>
                      <a:gd name="T9" fmla="*/ 2147483646 h 553"/>
                      <a:gd name="T10" fmla="*/ 2147483646 w 960"/>
                      <a:gd name="T11" fmla="*/ 2147483646 h 553"/>
                      <a:gd name="T12" fmla="*/ 2147483646 w 960"/>
                      <a:gd name="T13" fmla="*/ 2147483646 h 553"/>
                      <a:gd name="T14" fmla="*/ 2147483646 w 960"/>
                      <a:gd name="T15" fmla="*/ 2147483646 h 553"/>
                      <a:gd name="T16" fmla="*/ 2147483646 w 960"/>
                      <a:gd name="T17" fmla="*/ 2147483646 h 553"/>
                      <a:gd name="T18" fmla="*/ 2147483646 w 960"/>
                      <a:gd name="T19" fmla="*/ 2147483646 h 553"/>
                      <a:gd name="T20" fmla="*/ 2147483646 w 960"/>
                      <a:gd name="T21" fmla="*/ 2147483646 h 553"/>
                      <a:gd name="T22" fmla="*/ 2147483646 w 960"/>
                      <a:gd name="T23" fmla="*/ 2147483646 h 553"/>
                      <a:gd name="T24" fmla="*/ 2147483646 w 960"/>
                      <a:gd name="T25" fmla="*/ 2147483646 h 553"/>
                      <a:gd name="T26" fmla="*/ 2147483646 w 960"/>
                      <a:gd name="T27" fmla="*/ 2147483646 h 553"/>
                      <a:gd name="T28" fmla="*/ 2147483646 w 960"/>
                      <a:gd name="T29" fmla="*/ 2147483646 h 553"/>
                      <a:gd name="T30" fmla="*/ 2147483646 w 960"/>
                      <a:gd name="T31" fmla="*/ 2147483646 h 553"/>
                      <a:gd name="T32" fmla="*/ 2147483646 w 960"/>
                      <a:gd name="T33" fmla="*/ 2147483646 h 553"/>
                      <a:gd name="T34" fmla="*/ 2147483646 w 960"/>
                      <a:gd name="T35" fmla="*/ 2147483646 h 553"/>
                      <a:gd name="T36" fmla="*/ 2147483646 w 960"/>
                      <a:gd name="T37" fmla="*/ 2147483646 h 553"/>
                      <a:gd name="T38" fmla="*/ 2147483646 w 960"/>
                      <a:gd name="T39" fmla="*/ 2147483646 h 553"/>
                      <a:gd name="T40" fmla="*/ 2147483646 w 960"/>
                      <a:gd name="T41" fmla="*/ 2147483646 h 553"/>
                      <a:gd name="T42" fmla="*/ 2147483646 w 960"/>
                      <a:gd name="T43" fmla="*/ 2147483646 h 553"/>
                      <a:gd name="T44" fmla="*/ 2147483646 w 960"/>
                      <a:gd name="T45" fmla="*/ 2147483646 h 553"/>
                      <a:gd name="T46" fmla="*/ 2147483646 w 960"/>
                      <a:gd name="T47" fmla="*/ 2147483646 h 553"/>
                      <a:gd name="T48" fmla="*/ 2147483646 w 960"/>
                      <a:gd name="T49" fmla="*/ 2147483646 h 553"/>
                      <a:gd name="T50" fmla="*/ 2147483646 w 960"/>
                      <a:gd name="T51" fmla="*/ 2147483646 h 553"/>
                      <a:gd name="T52" fmla="*/ 2147483646 w 960"/>
                      <a:gd name="T53" fmla="*/ 2147483646 h 553"/>
                      <a:gd name="T54" fmla="*/ 2147483646 w 960"/>
                      <a:gd name="T55" fmla="*/ 2147483646 h 553"/>
                      <a:gd name="T56" fmla="*/ 2147483646 w 960"/>
                      <a:gd name="T57" fmla="*/ 2147483646 h 553"/>
                      <a:gd name="T58" fmla="*/ 2147483646 w 960"/>
                      <a:gd name="T59" fmla="*/ 2147483646 h 553"/>
                      <a:gd name="T60" fmla="*/ 0 w 960"/>
                      <a:gd name="T61" fmla="*/ 2147483646 h 553"/>
                      <a:gd name="T62" fmla="*/ 2147483646 w 960"/>
                      <a:gd name="T63" fmla="*/ 2147483646 h 553"/>
                      <a:gd name="T64" fmla="*/ 2147483646 w 960"/>
                      <a:gd name="T65" fmla="*/ 2147483646 h 553"/>
                      <a:gd name="T66" fmla="*/ 2147483646 w 960"/>
                      <a:gd name="T67" fmla="*/ 2147483646 h 553"/>
                      <a:gd name="T68" fmla="*/ 2147483646 w 960"/>
                      <a:gd name="T69" fmla="*/ 2147483646 h 553"/>
                      <a:gd name="T70" fmla="*/ 2147483646 w 960"/>
                      <a:gd name="T71" fmla="*/ 2147483646 h 553"/>
                      <a:gd name="T72" fmla="*/ 2147483646 w 960"/>
                      <a:gd name="T73" fmla="*/ 2147483646 h 553"/>
                      <a:gd name="T74" fmla="*/ 2147483646 w 960"/>
                      <a:gd name="T75" fmla="*/ 2147483646 h 553"/>
                      <a:gd name="T76" fmla="*/ 2147483646 w 960"/>
                      <a:gd name="T77" fmla="*/ 2147483646 h 553"/>
                      <a:gd name="T78" fmla="*/ 2147483646 w 960"/>
                      <a:gd name="T79" fmla="*/ 2147483646 h 553"/>
                      <a:gd name="T80" fmla="*/ 2147483646 w 960"/>
                      <a:gd name="T81" fmla="*/ 2147483646 h 553"/>
                      <a:gd name="T82" fmla="*/ 2147483646 w 960"/>
                      <a:gd name="T83" fmla="*/ 2147483646 h 553"/>
                      <a:gd name="T84" fmla="*/ 2147483646 w 960"/>
                      <a:gd name="T85" fmla="*/ 2147483646 h 553"/>
                      <a:gd name="T86" fmla="*/ 2147483646 w 960"/>
                      <a:gd name="T87" fmla="*/ 2147483646 h 553"/>
                      <a:gd name="T88" fmla="*/ 2147483646 w 960"/>
                      <a:gd name="T89" fmla="*/ 2147483646 h 553"/>
                      <a:gd name="T90" fmla="*/ 2147483646 w 960"/>
                      <a:gd name="T91" fmla="*/ 2147483646 h 553"/>
                      <a:gd name="T92" fmla="*/ 2147483646 w 960"/>
                      <a:gd name="T93" fmla="*/ 2147483646 h 553"/>
                      <a:gd name="T94" fmla="*/ 2147483646 w 960"/>
                      <a:gd name="T95" fmla="*/ 2147483646 h 553"/>
                      <a:gd name="T96" fmla="*/ 2147483646 w 960"/>
                      <a:gd name="T97" fmla="*/ 2147483646 h 553"/>
                      <a:gd name="T98" fmla="*/ 2147483646 w 960"/>
                      <a:gd name="T99" fmla="*/ 2147483646 h 553"/>
                      <a:gd name="T100" fmla="*/ 2147483646 w 960"/>
                      <a:gd name="T101" fmla="*/ 2147483646 h 553"/>
                      <a:gd name="T102" fmla="*/ 2147483646 w 960"/>
                      <a:gd name="T103" fmla="*/ 2147483646 h 553"/>
                      <a:gd name="T104" fmla="*/ 2147483646 w 960"/>
                      <a:gd name="T105" fmla="*/ 2147483646 h 553"/>
                      <a:gd name="T106" fmla="*/ 2147483646 w 960"/>
                      <a:gd name="T107" fmla="*/ 2147483646 h 553"/>
                      <a:gd name="T108" fmla="*/ 2147483646 w 960"/>
                      <a:gd name="T109" fmla="*/ 2147483646 h 553"/>
                      <a:gd name="T110" fmla="*/ 2147483646 w 960"/>
                      <a:gd name="T111" fmla="*/ 2147483646 h 553"/>
                      <a:gd name="T112" fmla="*/ 2147483646 w 960"/>
                      <a:gd name="T113" fmla="*/ 2147483646 h 553"/>
                      <a:gd name="T114" fmla="*/ 2147483646 w 960"/>
                      <a:gd name="T115" fmla="*/ 2147483646 h 553"/>
                      <a:gd name="T116" fmla="*/ 2147483646 w 960"/>
                      <a:gd name="T117" fmla="*/ 2147483646 h 553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0" t="0" r="r" b="b"/>
                    <a:pathLst>
                      <a:path w="960" h="553" extrusionOk="0">
                        <a:moveTo>
                          <a:pt x="606" y="510"/>
                        </a:moveTo>
                        <a:lnTo>
                          <a:pt x="606" y="510"/>
                        </a:lnTo>
                        <a:lnTo>
                          <a:pt x="603" y="510"/>
                        </a:lnTo>
                        <a:lnTo>
                          <a:pt x="601" y="510"/>
                        </a:lnTo>
                        <a:lnTo>
                          <a:pt x="598" y="510"/>
                        </a:lnTo>
                        <a:lnTo>
                          <a:pt x="595" y="510"/>
                        </a:lnTo>
                        <a:lnTo>
                          <a:pt x="590" y="510"/>
                        </a:lnTo>
                        <a:lnTo>
                          <a:pt x="587" y="510"/>
                        </a:lnTo>
                        <a:lnTo>
                          <a:pt x="590" y="512"/>
                        </a:lnTo>
                        <a:lnTo>
                          <a:pt x="593" y="512"/>
                        </a:lnTo>
                        <a:lnTo>
                          <a:pt x="595" y="515"/>
                        </a:lnTo>
                        <a:lnTo>
                          <a:pt x="598" y="515"/>
                        </a:lnTo>
                        <a:lnTo>
                          <a:pt x="598" y="512"/>
                        </a:lnTo>
                        <a:lnTo>
                          <a:pt x="606" y="512"/>
                        </a:lnTo>
                        <a:lnTo>
                          <a:pt x="606" y="510"/>
                        </a:lnTo>
                        <a:lnTo>
                          <a:pt x="609" y="510"/>
                        </a:lnTo>
                        <a:lnTo>
                          <a:pt x="606" y="510"/>
                        </a:lnTo>
                        <a:close/>
                        <a:moveTo>
                          <a:pt x="461" y="470"/>
                        </a:moveTo>
                        <a:lnTo>
                          <a:pt x="461" y="472"/>
                        </a:lnTo>
                        <a:lnTo>
                          <a:pt x="464" y="475"/>
                        </a:lnTo>
                        <a:lnTo>
                          <a:pt x="469" y="475"/>
                        </a:lnTo>
                        <a:lnTo>
                          <a:pt x="472" y="475"/>
                        </a:lnTo>
                        <a:lnTo>
                          <a:pt x="475" y="470"/>
                        </a:lnTo>
                        <a:lnTo>
                          <a:pt x="477" y="470"/>
                        </a:lnTo>
                        <a:lnTo>
                          <a:pt x="480" y="470"/>
                        </a:lnTo>
                        <a:lnTo>
                          <a:pt x="483" y="470"/>
                        </a:lnTo>
                        <a:lnTo>
                          <a:pt x="480" y="464"/>
                        </a:lnTo>
                        <a:lnTo>
                          <a:pt x="477" y="464"/>
                        </a:lnTo>
                        <a:lnTo>
                          <a:pt x="475" y="464"/>
                        </a:lnTo>
                        <a:lnTo>
                          <a:pt x="472" y="464"/>
                        </a:lnTo>
                        <a:lnTo>
                          <a:pt x="469" y="464"/>
                        </a:lnTo>
                        <a:lnTo>
                          <a:pt x="464" y="461"/>
                        </a:lnTo>
                        <a:lnTo>
                          <a:pt x="461" y="461"/>
                        </a:lnTo>
                        <a:lnTo>
                          <a:pt x="461" y="464"/>
                        </a:lnTo>
                        <a:lnTo>
                          <a:pt x="459" y="467"/>
                        </a:lnTo>
                        <a:lnTo>
                          <a:pt x="461" y="470"/>
                        </a:lnTo>
                        <a:close/>
                        <a:moveTo>
                          <a:pt x="469" y="486"/>
                        </a:moveTo>
                        <a:lnTo>
                          <a:pt x="467" y="486"/>
                        </a:lnTo>
                        <a:lnTo>
                          <a:pt x="467" y="483"/>
                        </a:lnTo>
                        <a:lnTo>
                          <a:pt x="464" y="483"/>
                        </a:lnTo>
                        <a:lnTo>
                          <a:pt x="464" y="480"/>
                        </a:lnTo>
                        <a:lnTo>
                          <a:pt x="464" y="478"/>
                        </a:lnTo>
                        <a:lnTo>
                          <a:pt x="461" y="478"/>
                        </a:lnTo>
                        <a:lnTo>
                          <a:pt x="459" y="478"/>
                        </a:lnTo>
                        <a:lnTo>
                          <a:pt x="453" y="478"/>
                        </a:lnTo>
                        <a:lnTo>
                          <a:pt x="451" y="480"/>
                        </a:lnTo>
                        <a:lnTo>
                          <a:pt x="448" y="483"/>
                        </a:lnTo>
                        <a:lnTo>
                          <a:pt x="442" y="486"/>
                        </a:lnTo>
                        <a:lnTo>
                          <a:pt x="445" y="486"/>
                        </a:lnTo>
                        <a:lnTo>
                          <a:pt x="448" y="486"/>
                        </a:lnTo>
                        <a:lnTo>
                          <a:pt x="451" y="486"/>
                        </a:lnTo>
                        <a:lnTo>
                          <a:pt x="453" y="486"/>
                        </a:lnTo>
                        <a:lnTo>
                          <a:pt x="456" y="486"/>
                        </a:lnTo>
                        <a:lnTo>
                          <a:pt x="459" y="486"/>
                        </a:lnTo>
                        <a:lnTo>
                          <a:pt x="461" y="486"/>
                        </a:lnTo>
                        <a:lnTo>
                          <a:pt x="464" y="486"/>
                        </a:lnTo>
                        <a:lnTo>
                          <a:pt x="467" y="488"/>
                        </a:lnTo>
                        <a:lnTo>
                          <a:pt x="469" y="491"/>
                        </a:lnTo>
                        <a:lnTo>
                          <a:pt x="469" y="488"/>
                        </a:lnTo>
                        <a:lnTo>
                          <a:pt x="469" y="486"/>
                        </a:lnTo>
                        <a:close/>
                        <a:moveTo>
                          <a:pt x="938" y="368"/>
                        </a:moveTo>
                        <a:lnTo>
                          <a:pt x="893" y="349"/>
                        </a:lnTo>
                        <a:lnTo>
                          <a:pt x="869" y="341"/>
                        </a:lnTo>
                        <a:lnTo>
                          <a:pt x="823" y="322"/>
                        </a:lnTo>
                        <a:lnTo>
                          <a:pt x="799" y="311"/>
                        </a:lnTo>
                        <a:lnTo>
                          <a:pt x="775" y="303"/>
                        </a:lnTo>
                        <a:lnTo>
                          <a:pt x="772" y="301"/>
                        </a:lnTo>
                        <a:lnTo>
                          <a:pt x="767" y="301"/>
                        </a:lnTo>
                        <a:lnTo>
                          <a:pt x="764" y="301"/>
                        </a:lnTo>
                        <a:lnTo>
                          <a:pt x="772" y="290"/>
                        </a:lnTo>
                        <a:lnTo>
                          <a:pt x="772" y="287"/>
                        </a:lnTo>
                        <a:lnTo>
                          <a:pt x="772" y="284"/>
                        </a:lnTo>
                        <a:lnTo>
                          <a:pt x="772" y="282"/>
                        </a:lnTo>
                        <a:lnTo>
                          <a:pt x="772" y="279"/>
                        </a:lnTo>
                        <a:lnTo>
                          <a:pt x="769" y="279"/>
                        </a:lnTo>
                        <a:lnTo>
                          <a:pt x="767" y="276"/>
                        </a:lnTo>
                        <a:lnTo>
                          <a:pt x="767" y="274"/>
                        </a:lnTo>
                        <a:lnTo>
                          <a:pt x="767" y="271"/>
                        </a:lnTo>
                        <a:lnTo>
                          <a:pt x="767" y="268"/>
                        </a:lnTo>
                        <a:lnTo>
                          <a:pt x="764" y="268"/>
                        </a:lnTo>
                        <a:lnTo>
                          <a:pt x="764" y="266"/>
                        </a:lnTo>
                        <a:lnTo>
                          <a:pt x="764" y="263"/>
                        </a:lnTo>
                        <a:lnTo>
                          <a:pt x="759" y="260"/>
                        </a:lnTo>
                        <a:lnTo>
                          <a:pt x="756" y="258"/>
                        </a:lnTo>
                        <a:lnTo>
                          <a:pt x="759" y="255"/>
                        </a:lnTo>
                        <a:lnTo>
                          <a:pt x="759" y="252"/>
                        </a:lnTo>
                        <a:lnTo>
                          <a:pt x="756" y="250"/>
                        </a:lnTo>
                        <a:lnTo>
                          <a:pt x="756" y="244"/>
                        </a:lnTo>
                        <a:lnTo>
                          <a:pt x="753" y="242"/>
                        </a:lnTo>
                        <a:lnTo>
                          <a:pt x="753" y="239"/>
                        </a:lnTo>
                        <a:lnTo>
                          <a:pt x="756" y="233"/>
                        </a:lnTo>
                        <a:lnTo>
                          <a:pt x="753" y="233"/>
                        </a:lnTo>
                        <a:lnTo>
                          <a:pt x="751" y="231"/>
                        </a:lnTo>
                        <a:lnTo>
                          <a:pt x="748" y="228"/>
                        </a:lnTo>
                        <a:lnTo>
                          <a:pt x="751" y="225"/>
                        </a:lnTo>
                        <a:lnTo>
                          <a:pt x="751" y="223"/>
                        </a:lnTo>
                        <a:lnTo>
                          <a:pt x="748" y="220"/>
                        </a:lnTo>
                        <a:lnTo>
                          <a:pt x="745" y="220"/>
                        </a:lnTo>
                        <a:lnTo>
                          <a:pt x="743" y="220"/>
                        </a:lnTo>
                        <a:lnTo>
                          <a:pt x="740" y="217"/>
                        </a:lnTo>
                        <a:lnTo>
                          <a:pt x="737" y="215"/>
                        </a:lnTo>
                        <a:lnTo>
                          <a:pt x="724" y="209"/>
                        </a:lnTo>
                        <a:lnTo>
                          <a:pt x="721" y="209"/>
                        </a:lnTo>
                        <a:lnTo>
                          <a:pt x="719" y="209"/>
                        </a:lnTo>
                        <a:lnTo>
                          <a:pt x="716" y="212"/>
                        </a:lnTo>
                        <a:lnTo>
                          <a:pt x="702" y="215"/>
                        </a:lnTo>
                        <a:lnTo>
                          <a:pt x="700" y="215"/>
                        </a:lnTo>
                        <a:lnTo>
                          <a:pt x="700" y="212"/>
                        </a:lnTo>
                        <a:lnTo>
                          <a:pt x="697" y="212"/>
                        </a:lnTo>
                        <a:lnTo>
                          <a:pt x="694" y="209"/>
                        </a:lnTo>
                        <a:lnTo>
                          <a:pt x="692" y="212"/>
                        </a:lnTo>
                        <a:lnTo>
                          <a:pt x="689" y="212"/>
                        </a:lnTo>
                        <a:lnTo>
                          <a:pt x="686" y="212"/>
                        </a:lnTo>
                        <a:lnTo>
                          <a:pt x="684" y="215"/>
                        </a:lnTo>
                        <a:lnTo>
                          <a:pt x="681" y="217"/>
                        </a:lnTo>
                        <a:lnTo>
                          <a:pt x="681" y="223"/>
                        </a:lnTo>
                        <a:lnTo>
                          <a:pt x="681" y="225"/>
                        </a:lnTo>
                        <a:lnTo>
                          <a:pt x="678" y="223"/>
                        </a:lnTo>
                        <a:lnTo>
                          <a:pt x="676" y="223"/>
                        </a:lnTo>
                        <a:lnTo>
                          <a:pt x="673" y="220"/>
                        </a:lnTo>
                        <a:lnTo>
                          <a:pt x="673" y="223"/>
                        </a:lnTo>
                        <a:lnTo>
                          <a:pt x="668" y="223"/>
                        </a:lnTo>
                        <a:lnTo>
                          <a:pt x="662" y="223"/>
                        </a:lnTo>
                        <a:lnTo>
                          <a:pt x="660" y="220"/>
                        </a:lnTo>
                        <a:lnTo>
                          <a:pt x="657" y="220"/>
                        </a:lnTo>
                        <a:lnTo>
                          <a:pt x="654" y="223"/>
                        </a:lnTo>
                        <a:lnTo>
                          <a:pt x="654" y="225"/>
                        </a:lnTo>
                        <a:lnTo>
                          <a:pt x="652" y="225"/>
                        </a:lnTo>
                        <a:lnTo>
                          <a:pt x="652" y="228"/>
                        </a:lnTo>
                        <a:lnTo>
                          <a:pt x="652" y="231"/>
                        </a:lnTo>
                        <a:lnTo>
                          <a:pt x="654" y="233"/>
                        </a:lnTo>
                        <a:lnTo>
                          <a:pt x="654" y="236"/>
                        </a:lnTo>
                        <a:lnTo>
                          <a:pt x="657" y="236"/>
                        </a:lnTo>
                        <a:lnTo>
                          <a:pt x="657" y="239"/>
                        </a:lnTo>
                        <a:lnTo>
                          <a:pt x="660" y="239"/>
                        </a:lnTo>
                        <a:lnTo>
                          <a:pt x="662" y="239"/>
                        </a:lnTo>
                        <a:lnTo>
                          <a:pt x="665" y="239"/>
                        </a:lnTo>
                        <a:lnTo>
                          <a:pt x="662" y="242"/>
                        </a:lnTo>
                        <a:lnTo>
                          <a:pt x="654" y="242"/>
                        </a:lnTo>
                        <a:lnTo>
                          <a:pt x="649" y="236"/>
                        </a:lnTo>
                        <a:lnTo>
                          <a:pt x="649" y="233"/>
                        </a:lnTo>
                        <a:lnTo>
                          <a:pt x="649" y="231"/>
                        </a:lnTo>
                        <a:lnTo>
                          <a:pt x="649" y="228"/>
                        </a:lnTo>
                        <a:lnTo>
                          <a:pt x="646" y="225"/>
                        </a:lnTo>
                        <a:lnTo>
                          <a:pt x="643" y="225"/>
                        </a:lnTo>
                        <a:lnTo>
                          <a:pt x="641" y="225"/>
                        </a:lnTo>
                        <a:lnTo>
                          <a:pt x="641" y="228"/>
                        </a:lnTo>
                        <a:lnTo>
                          <a:pt x="638" y="228"/>
                        </a:lnTo>
                        <a:lnTo>
                          <a:pt x="635" y="228"/>
                        </a:lnTo>
                        <a:lnTo>
                          <a:pt x="633" y="225"/>
                        </a:lnTo>
                        <a:lnTo>
                          <a:pt x="630" y="225"/>
                        </a:lnTo>
                        <a:lnTo>
                          <a:pt x="627" y="225"/>
                        </a:lnTo>
                        <a:lnTo>
                          <a:pt x="625" y="225"/>
                        </a:lnTo>
                        <a:lnTo>
                          <a:pt x="625" y="223"/>
                        </a:lnTo>
                        <a:lnTo>
                          <a:pt x="622" y="223"/>
                        </a:lnTo>
                        <a:lnTo>
                          <a:pt x="619" y="223"/>
                        </a:lnTo>
                        <a:lnTo>
                          <a:pt x="617" y="220"/>
                        </a:lnTo>
                        <a:lnTo>
                          <a:pt x="614" y="220"/>
                        </a:lnTo>
                        <a:lnTo>
                          <a:pt x="611" y="220"/>
                        </a:lnTo>
                        <a:lnTo>
                          <a:pt x="609" y="220"/>
                        </a:lnTo>
                        <a:lnTo>
                          <a:pt x="606" y="217"/>
                        </a:lnTo>
                        <a:lnTo>
                          <a:pt x="603" y="215"/>
                        </a:lnTo>
                        <a:lnTo>
                          <a:pt x="595" y="215"/>
                        </a:lnTo>
                        <a:lnTo>
                          <a:pt x="593" y="215"/>
                        </a:lnTo>
                        <a:lnTo>
                          <a:pt x="590" y="215"/>
                        </a:lnTo>
                        <a:lnTo>
                          <a:pt x="587" y="215"/>
                        </a:lnTo>
                        <a:lnTo>
                          <a:pt x="585" y="215"/>
                        </a:lnTo>
                        <a:lnTo>
                          <a:pt x="582" y="215"/>
                        </a:lnTo>
                        <a:lnTo>
                          <a:pt x="579" y="220"/>
                        </a:lnTo>
                        <a:lnTo>
                          <a:pt x="576" y="223"/>
                        </a:lnTo>
                        <a:lnTo>
                          <a:pt x="568" y="220"/>
                        </a:lnTo>
                        <a:lnTo>
                          <a:pt x="566" y="220"/>
                        </a:lnTo>
                        <a:lnTo>
                          <a:pt x="563" y="220"/>
                        </a:lnTo>
                        <a:lnTo>
                          <a:pt x="560" y="220"/>
                        </a:lnTo>
                        <a:lnTo>
                          <a:pt x="560" y="223"/>
                        </a:lnTo>
                        <a:lnTo>
                          <a:pt x="558" y="223"/>
                        </a:lnTo>
                        <a:lnTo>
                          <a:pt x="558" y="220"/>
                        </a:lnTo>
                        <a:lnTo>
                          <a:pt x="555" y="220"/>
                        </a:lnTo>
                        <a:lnTo>
                          <a:pt x="547" y="220"/>
                        </a:lnTo>
                        <a:lnTo>
                          <a:pt x="544" y="220"/>
                        </a:lnTo>
                        <a:lnTo>
                          <a:pt x="544" y="217"/>
                        </a:lnTo>
                        <a:lnTo>
                          <a:pt x="542" y="217"/>
                        </a:lnTo>
                        <a:lnTo>
                          <a:pt x="536" y="217"/>
                        </a:lnTo>
                        <a:lnTo>
                          <a:pt x="534" y="217"/>
                        </a:lnTo>
                        <a:lnTo>
                          <a:pt x="534" y="215"/>
                        </a:lnTo>
                        <a:lnTo>
                          <a:pt x="531" y="212"/>
                        </a:lnTo>
                        <a:lnTo>
                          <a:pt x="528" y="212"/>
                        </a:lnTo>
                        <a:lnTo>
                          <a:pt x="526" y="212"/>
                        </a:lnTo>
                        <a:lnTo>
                          <a:pt x="520" y="215"/>
                        </a:lnTo>
                        <a:lnTo>
                          <a:pt x="515" y="215"/>
                        </a:lnTo>
                        <a:lnTo>
                          <a:pt x="509" y="212"/>
                        </a:lnTo>
                        <a:lnTo>
                          <a:pt x="491" y="199"/>
                        </a:lnTo>
                        <a:lnTo>
                          <a:pt x="488" y="199"/>
                        </a:lnTo>
                        <a:lnTo>
                          <a:pt x="483" y="199"/>
                        </a:lnTo>
                        <a:lnTo>
                          <a:pt x="477" y="199"/>
                        </a:lnTo>
                        <a:lnTo>
                          <a:pt x="469" y="201"/>
                        </a:lnTo>
                        <a:lnTo>
                          <a:pt x="467" y="204"/>
                        </a:lnTo>
                        <a:lnTo>
                          <a:pt x="461" y="201"/>
                        </a:lnTo>
                        <a:lnTo>
                          <a:pt x="459" y="201"/>
                        </a:lnTo>
                        <a:lnTo>
                          <a:pt x="453" y="201"/>
                        </a:lnTo>
                        <a:lnTo>
                          <a:pt x="442" y="201"/>
                        </a:lnTo>
                        <a:lnTo>
                          <a:pt x="432" y="201"/>
                        </a:lnTo>
                        <a:lnTo>
                          <a:pt x="429" y="204"/>
                        </a:lnTo>
                        <a:lnTo>
                          <a:pt x="426" y="204"/>
                        </a:lnTo>
                        <a:lnTo>
                          <a:pt x="426" y="212"/>
                        </a:lnTo>
                        <a:lnTo>
                          <a:pt x="424" y="215"/>
                        </a:lnTo>
                        <a:lnTo>
                          <a:pt x="424" y="217"/>
                        </a:lnTo>
                        <a:lnTo>
                          <a:pt x="424" y="220"/>
                        </a:lnTo>
                        <a:lnTo>
                          <a:pt x="426" y="220"/>
                        </a:lnTo>
                        <a:lnTo>
                          <a:pt x="429" y="223"/>
                        </a:lnTo>
                        <a:lnTo>
                          <a:pt x="429" y="225"/>
                        </a:lnTo>
                        <a:lnTo>
                          <a:pt x="426" y="225"/>
                        </a:lnTo>
                        <a:lnTo>
                          <a:pt x="421" y="225"/>
                        </a:lnTo>
                        <a:lnTo>
                          <a:pt x="418" y="225"/>
                        </a:lnTo>
                        <a:lnTo>
                          <a:pt x="416" y="225"/>
                        </a:lnTo>
                        <a:lnTo>
                          <a:pt x="413" y="228"/>
                        </a:lnTo>
                        <a:lnTo>
                          <a:pt x="410" y="231"/>
                        </a:lnTo>
                        <a:lnTo>
                          <a:pt x="405" y="231"/>
                        </a:lnTo>
                        <a:lnTo>
                          <a:pt x="402" y="231"/>
                        </a:lnTo>
                        <a:lnTo>
                          <a:pt x="402" y="228"/>
                        </a:lnTo>
                        <a:lnTo>
                          <a:pt x="400" y="228"/>
                        </a:lnTo>
                        <a:lnTo>
                          <a:pt x="400" y="225"/>
                        </a:lnTo>
                        <a:lnTo>
                          <a:pt x="397" y="225"/>
                        </a:lnTo>
                        <a:lnTo>
                          <a:pt x="394" y="225"/>
                        </a:lnTo>
                        <a:lnTo>
                          <a:pt x="389" y="225"/>
                        </a:lnTo>
                        <a:lnTo>
                          <a:pt x="389" y="223"/>
                        </a:lnTo>
                        <a:lnTo>
                          <a:pt x="375" y="212"/>
                        </a:lnTo>
                        <a:lnTo>
                          <a:pt x="373" y="209"/>
                        </a:lnTo>
                        <a:lnTo>
                          <a:pt x="370" y="209"/>
                        </a:lnTo>
                        <a:lnTo>
                          <a:pt x="370" y="207"/>
                        </a:lnTo>
                        <a:lnTo>
                          <a:pt x="365" y="196"/>
                        </a:lnTo>
                        <a:lnTo>
                          <a:pt x="362" y="193"/>
                        </a:lnTo>
                        <a:lnTo>
                          <a:pt x="359" y="191"/>
                        </a:lnTo>
                        <a:lnTo>
                          <a:pt x="357" y="191"/>
                        </a:lnTo>
                        <a:lnTo>
                          <a:pt x="354" y="191"/>
                        </a:lnTo>
                        <a:lnTo>
                          <a:pt x="351" y="188"/>
                        </a:lnTo>
                        <a:lnTo>
                          <a:pt x="349" y="185"/>
                        </a:lnTo>
                        <a:lnTo>
                          <a:pt x="346" y="183"/>
                        </a:lnTo>
                        <a:lnTo>
                          <a:pt x="343" y="183"/>
                        </a:lnTo>
                        <a:lnTo>
                          <a:pt x="341" y="180"/>
                        </a:lnTo>
                        <a:lnTo>
                          <a:pt x="335" y="172"/>
                        </a:lnTo>
                        <a:lnTo>
                          <a:pt x="330" y="169"/>
                        </a:lnTo>
                        <a:lnTo>
                          <a:pt x="327" y="169"/>
                        </a:lnTo>
                        <a:lnTo>
                          <a:pt x="325" y="169"/>
                        </a:lnTo>
                        <a:lnTo>
                          <a:pt x="322" y="166"/>
                        </a:lnTo>
                        <a:lnTo>
                          <a:pt x="319" y="164"/>
                        </a:lnTo>
                        <a:lnTo>
                          <a:pt x="314" y="161"/>
                        </a:lnTo>
                        <a:lnTo>
                          <a:pt x="308" y="158"/>
                        </a:lnTo>
                        <a:lnTo>
                          <a:pt x="306" y="158"/>
                        </a:lnTo>
                        <a:lnTo>
                          <a:pt x="306" y="156"/>
                        </a:lnTo>
                        <a:lnTo>
                          <a:pt x="303" y="156"/>
                        </a:lnTo>
                        <a:lnTo>
                          <a:pt x="300" y="156"/>
                        </a:lnTo>
                        <a:lnTo>
                          <a:pt x="300" y="153"/>
                        </a:lnTo>
                        <a:lnTo>
                          <a:pt x="295" y="153"/>
                        </a:lnTo>
                        <a:lnTo>
                          <a:pt x="287" y="150"/>
                        </a:lnTo>
                        <a:lnTo>
                          <a:pt x="282" y="148"/>
                        </a:lnTo>
                        <a:lnTo>
                          <a:pt x="279" y="148"/>
                        </a:lnTo>
                        <a:lnTo>
                          <a:pt x="279" y="145"/>
                        </a:lnTo>
                        <a:lnTo>
                          <a:pt x="279" y="142"/>
                        </a:lnTo>
                        <a:lnTo>
                          <a:pt x="282" y="142"/>
                        </a:lnTo>
                        <a:lnTo>
                          <a:pt x="282" y="140"/>
                        </a:lnTo>
                        <a:lnTo>
                          <a:pt x="279" y="137"/>
                        </a:lnTo>
                        <a:lnTo>
                          <a:pt x="276" y="134"/>
                        </a:lnTo>
                        <a:lnTo>
                          <a:pt x="266" y="132"/>
                        </a:lnTo>
                        <a:lnTo>
                          <a:pt x="263" y="132"/>
                        </a:lnTo>
                        <a:lnTo>
                          <a:pt x="263" y="129"/>
                        </a:lnTo>
                        <a:lnTo>
                          <a:pt x="260" y="129"/>
                        </a:lnTo>
                        <a:lnTo>
                          <a:pt x="258" y="126"/>
                        </a:lnTo>
                        <a:lnTo>
                          <a:pt x="258" y="121"/>
                        </a:lnTo>
                        <a:lnTo>
                          <a:pt x="255" y="115"/>
                        </a:lnTo>
                        <a:lnTo>
                          <a:pt x="255" y="110"/>
                        </a:lnTo>
                        <a:lnTo>
                          <a:pt x="252" y="107"/>
                        </a:lnTo>
                        <a:lnTo>
                          <a:pt x="252" y="105"/>
                        </a:lnTo>
                        <a:lnTo>
                          <a:pt x="255" y="102"/>
                        </a:lnTo>
                        <a:lnTo>
                          <a:pt x="255" y="99"/>
                        </a:lnTo>
                        <a:lnTo>
                          <a:pt x="252" y="99"/>
                        </a:lnTo>
                        <a:lnTo>
                          <a:pt x="252" y="97"/>
                        </a:lnTo>
                        <a:lnTo>
                          <a:pt x="255" y="97"/>
                        </a:lnTo>
                        <a:lnTo>
                          <a:pt x="255" y="94"/>
                        </a:lnTo>
                        <a:lnTo>
                          <a:pt x="255" y="91"/>
                        </a:lnTo>
                        <a:lnTo>
                          <a:pt x="255" y="89"/>
                        </a:lnTo>
                        <a:lnTo>
                          <a:pt x="252" y="86"/>
                        </a:lnTo>
                        <a:lnTo>
                          <a:pt x="250" y="86"/>
                        </a:lnTo>
                        <a:lnTo>
                          <a:pt x="247" y="89"/>
                        </a:lnTo>
                        <a:lnTo>
                          <a:pt x="247" y="86"/>
                        </a:lnTo>
                        <a:lnTo>
                          <a:pt x="247" y="83"/>
                        </a:lnTo>
                        <a:lnTo>
                          <a:pt x="244" y="83"/>
                        </a:lnTo>
                        <a:lnTo>
                          <a:pt x="241" y="83"/>
                        </a:lnTo>
                        <a:lnTo>
                          <a:pt x="241" y="81"/>
                        </a:lnTo>
                        <a:lnTo>
                          <a:pt x="233" y="78"/>
                        </a:lnTo>
                        <a:lnTo>
                          <a:pt x="223" y="78"/>
                        </a:lnTo>
                        <a:lnTo>
                          <a:pt x="220" y="75"/>
                        </a:lnTo>
                        <a:lnTo>
                          <a:pt x="217" y="75"/>
                        </a:lnTo>
                        <a:lnTo>
                          <a:pt x="215" y="75"/>
                        </a:lnTo>
                        <a:lnTo>
                          <a:pt x="209" y="73"/>
                        </a:lnTo>
                        <a:lnTo>
                          <a:pt x="207" y="75"/>
                        </a:lnTo>
                        <a:lnTo>
                          <a:pt x="204" y="75"/>
                        </a:lnTo>
                        <a:lnTo>
                          <a:pt x="204" y="73"/>
                        </a:lnTo>
                        <a:lnTo>
                          <a:pt x="201" y="70"/>
                        </a:lnTo>
                        <a:lnTo>
                          <a:pt x="201" y="67"/>
                        </a:lnTo>
                        <a:lnTo>
                          <a:pt x="199" y="67"/>
                        </a:lnTo>
                        <a:lnTo>
                          <a:pt x="196" y="67"/>
                        </a:lnTo>
                        <a:lnTo>
                          <a:pt x="196" y="65"/>
                        </a:lnTo>
                        <a:lnTo>
                          <a:pt x="193" y="65"/>
                        </a:lnTo>
                        <a:lnTo>
                          <a:pt x="191" y="67"/>
                        </a:lnTo>
                        <a:lnTo>
                          <a:pt x="188" y="67"/>
                        </a:lnTo>
                        <a:lnTo>
                          <a:pt x="188" y="70"/>
                        </a:lnTo>
                        <a:lnTo>
                          <a:pt x="185" y="73"/>
                        </a:lnTo>
                        <a:lnTo>
                          <a:pt x="185" y="75"/>
                        </a:lnTo>
                        <a:lnTo>
                          <a:pt x="185" y="78"/>
                        </a:lnTo>
                        <a:lnTo>
                          <a:pt x="185" y="81"/>
                        </a:lnTo>
                        <a:lnTo>
                          <a:pt x="183" y="81"/>
                        </a:lnTo>
                        <a:lnTo>
                          <a:pt x="180" y="81"/>
                        </a:lnTo>
                        <a:lnTo>
                          <a:pt x="177" y="81"/>
                        </a:lnTo>
                        <a:lnTo>
                          <a:pt x="177" y="83"/>
                        </a:lnTo>
                        <a:lnTo>
                          <a:pt x="180" y="86"/>
                        </a:lnTo>
                        <a:lnTo>
                          <a:pt x="177" y="89"/>
                        </a:lnTo>
                        <a:lnTo>
                          <a:pt x="174" y="86"/>
                        </a:lnTo>
                        <a:lnTo>
                          <a:pt x="172" y="86"/>
                        </a:lnTo>
                        <a:lnTo>
                          <a:pt x="169" y="86"/>
                        </a:lnTo>
                        <a:lnTo>
                          <a:pt x="169" y="83"/>
                        </a:lnTo>
                        <a:lnTo>
                          <a:pt x="166" y="83"/>
                        </a:lnTo>
                        <a:lnTo>
                          <a:pt x="166" y="81"/>
                        </a:lnTo>
                        <a:lnTo>
                          <a:pt x="164" y="73"/>
                        </a:lnTo>
                        <a:lnTo>
                          <a:pt x="161" y="73"/>
                        </a:lnTo>
                        <a:lnTo>
                          <a:pt x="161" y="70"/>
                        </a:lnTo>
                        <a:lnTo>
                          <a:pt x="161" y="67"/>
                        </a:lnTo>
                        <a:lnTo>
                          <a:pt x="153" y="62"/>
                        </a:lnTo>
                        <a:lnTo>
                          <a:pt x="153" y="59"/>
                        </a:lnTo>
                        <a:lnTo>
                          <a:pt x="150" y="51"/>
                        </a:lnTo>
                        <a:lnTo>
                          <a:pt x="150" y="48"/>
                        </a:lnTo>
                        <a:lnTo>
                          <a:pt x="150" y="46"/>
                        </a:lnTo>
                        <a:lnTo>
                          <a:pt x="153" y="43"/>
                        </a:lnTo>
                        <a:lnTo>
                          <a:pt x="153" y="40"/>
                        </a:lnTo>
                        <a:lnTo>
                          <a:pt x="153" y="38"/>
                        </a:lnTo>
                        <a:lnTo>
                          <a:pt x="150" y="38"/>
                        </a:lnTo>
                        <a:lnTo>
                          <a:pt x="150" y="40"/>
                        </a:lnTo>
                        <a:lnTo>
                          <a:pt x="148" y="40"/>
                        </a:lnTo>
                        <a:lnTo>
                          <a:pt x="145" y="38"/>
                        </a:lnTo>
                        <a:lnTo>
                          <a:pt x="142" y="38"/>
                        </a:lnTo>
                        <a:lnTo>
                          <a:pt x="142" y="35"/>
                        </a:lnTo>
                        <a:lnTo>
                          <a:pt x="140" y="32"/>
                        </a:lnTo>
                        <a:lnTo>
                          <a:pt x="137" y="32"/>
                        </a:lnTo>
                        <a:lnTo>
                          <a:pt x="137" y="30"/>
                        </a:lnTo>
                        <a:lnTo>
                          <a:pt x="137" y="27"/>
                        </a:lnTo>
                        <a:lnTo>
                          <a:pt x="137" y="24"/>
                        </a:lnTo>
                        <a:lnTo>
                          <a:pt x="134" y="24"/>
                        </a:lnTo>
                        <a:lnTo>
                          <a:pt x="132" y="24"/>
                        </a:lnTo>
                        <a:lnTo>
                          <a:pt x="129" y="22"/>
                        </a:lnTo>
                        <a:lnTo>
                          <a:pt x="129" y="19"/>
                        </a:lnTo>
                        <a:lnTo>
                          <a:pt x="126" y="19"/>
                        </a:lnTo>
                        <a:lnTo>
                          <a:pt x="124" y="19"/>
                        </a:lnTo>
                        <a:lnTo>
                          <a:pt x="121" y="22"/>
                        </a:lnTo>
                        <a:lnTo>
                          <a:pt x="118" y="16"/>
                        </a:lnTo>
                        <a:lnTo>
                          <a:pt x="116" y="16"/>
                        </a:lnTo>
                        <a:lnTo>
                          <a:pt x="113" y="14"/>
                        </a:lnTo>
                        <a:lnTo>
                          <a:pt x="107" y="16"/>
                        </a:lnTo>
                        <a:lnTo>
                          <a:pt x="105" y="16"/>
                        </a:lnTo>
                        <a:lnTo>
                          <a:pt x="102" y="16"/>
                        </a:lnTo>
                        <a:lnTo>
                          <a:pt x="99" y="16"/>
                        </a:lnTo>
                        <a:lnTo>
                          <a:pt x="94" y="16"/>
                        </a:lnTo>
                        <a:lnTo>
                          <a:pt x="91" y="16"/>
                        </a:lnTo>
                        <a:lnTo>
                          <a:pt x="86" y="14"/>
                        </a:lnTo>
                        <a:lnTo>
                          <a:pt x="83" y="14"/>
                        </a:lnTo>
                        <a:lnTo>
                          <a:pt x="81" y="14"/>
                        </a:lnTo>
                        <a:lnTo>
                          <a:pt x="75" y="16"/>
                        </a:lnTo>
                        <a:lnTo>
                          <a:pt x="73" y="19"/>
                        </a:lnTo>
                        <a:lnTo>
                          <a:pt x="70" y="22"/>
                        </a:lnTo>
                        <a:lnTo>
                          <a:pt x="67" y="24"/>
                        </a:lnTo>
                        <a:lnTo>
                          <a:pt x="65" y="27"/>
                        </a:lnTo>
                        <a:lnTo>
                          <a:pt x="62" y="27"/>
                        </a:lnTo>
                        <a:lnTo>
                          <a:pt x="62" y="24"/>
                        </a:lnTo>
                        <a:lnTo>
                          <a:pt x="59" y="24"/>
                        </a:lnTo>
                        <a:lnTo>
                          <a:pt x="59" y="22"/>
                        </a:lnTo>
                        <a:lnTo>
                          <a:pt x="54" y="22"/>
                        </a:lnTo>
                        <a:lnTo>
                          <a:pt x="51" y="22"/>
                        </a:lnTo>
                        <a:lnTo>
                          <a:pt x="49" y="19"/>
                        </a:lnTo>
                        <a:lnTo>
                          <a:pt x="46" y="16"/>
                        </a:lnTo>
                        <a:lnTo>
                          <a:pt x="43" y="16"/>
                        </a:lnTo>
                        <a:lnTo>
                          <a:pt x="40" y="19"/>
                        </a:lnTo>
                        <a:lnTo>
                          <a:pt x="38" y="16"/>
                        </a:lnTo>
                        <a:lnTo>
                          <a:pt x="35" y="14"/>
                        </a:lnTo>
                        <a:lnTo>
                          <a:pt x="32" y="14"/>
                        </a:lnTo>
                        <a:lnTo>
                          <a:pt x="32" y="11"/>
                        </a:lnTo>
                        <a:lnTo>
                          <a:pt x="30" y="11"/>
                        </a:lnTo>
                        <a:lnTo>
                          <a:pt x="27" y="11"/>
                        </a:lnTo>
                        <a:lnTo>
                          <a:pt x="27" y="14"/>
                        </a:lnTo>
                        <a:lnTo>
                          <a:pt x="24" y="14"/>
                        </a:lnTo>
                        <a:lnTo>
                          <a:pt x="24" y="11"/>
                        </a:lnTo>
                        <a:lnTo>
                          <a:pt x="22" y="11"/>
                        </a:lnTo>
                        <a:lnTo>
                          <a:pt x="19" y="11"/>
                        </a:lnTo>
                        <a:lnTo>
                          <a:pt x="8" y="11"/>
                        </a:lnTo>
                        <a:lnTo>
                          <a:pt x="6" y="8"/>
                        </a:lnTo>
                        <a:lnTo>
                          <a:pt x="6" y="5"/>
                        </a:lnTo>
                        <a:lnTo>
                          <a:pt x="3" y="3"/>
                        </a:lnTo>
                        <a:lnTo>
                          <a:pt x="0" y="0"/>
                        </a:lnTo>
                        <a:lnTo>
                          <a:pt x="0" y="11"/>
                        </a:lnTo>
                        <a:lnTo>
                          <a:pt x="0" y="65"/>
                        </a:lnTo>
                        <a:lnTo>
                          <a:pt x="0" y="115"/>
                        </a:lnTo>
                        <a:lnTo>
                          <a:pt x="0" y="223"/>
                        </a:lnTo>
                        <a:lnTo>
                          <a:pt x="0" y="276"/>
                        </a:lnTo>
                        <a:lnTo>
                          <a:pt x="0" y="330"/>
                        </a:lnTo>
                        <a:lnTo>
                          <a:pt x="0" y="384"/>
                        </a:lnTo>
                        <a:lnTo>
                          <a:pt x="0" y="435"/>
                        </a:lnTo>
                        <a:lnTo>
                          <a:pt x="3" y="437"/>
                        </a:lnTo>
                        <a:lnTo>
                          <a:pt x="19" y="443"/>
                        </a:lnTo>
                        <a:lnTo>
                          <a:pt x="27" y="448"/>
                        </a:lnTo>
                        <a:lnTo>
                          <a:pt x="43" y="461"/>
                        </a:lnTo>
                        <a:lnTo>
                          <a:pt x="46" y="461"/>
                        </a:lnTo>
                        <a:lnTo>
                          <a:pt x="46" y="464"/>
                        </a:lnTo>
                        <a:lnTo>
                          <a:pt x="46" y="467"/>
                        </a:lnTo>
                        <a:lnTo>
                          <a:pt x="43" y="470"/>
                        </a:lnTo>
                        <a:lnTo>
                          <a:pt x="46" y="472"/>
                        </a:lnTo>
                        <a:lnTo>
                          <a:pt x="49" y="472"/>
                        </a:lnTo>
                        <a:lnTo>
                          <a:pt x="51" y="472"/>
                        </a:lnTo>
                        <a:lnTo>
                          <a:pt x="51" y="470"/>
                        </a:lnTo>
                        <a:lnTo>
                          <a:pt x="54" y="470"/>
                        </a:lnTo>
                        <a:lnTo>
                          <a:pt x="57" y="470"/>
                        </a:lnTo>
                        <a:lnTo>
                          <a:pt x="59" y="470"/>
                        </a:lnTo>
                        <a:lnTo>
                          <a:pt x="59" y="472"/>
                        </a:lnTo>
                        <a:lnTo>
                          <a:pt x="62" y="475"/>
                        </a:lnTo>
                        <a:lnTo>
                          <a:pt x="65" y="478"/>
                        </a:lnTo>
                        <a:lnTo>
                          <a:pt x="65" y="475"/>
                        </a:lnTo>
                        <a:lnTo>
                          <a:pt x="65" y="472"/>
                        </a:lnTo>
                        <a:lnTo>
                          <a:pt x="67" y="472"/>
                        </a:lnTo>
                        <a:lnTo>
                          <a:pt x="70" y="472"/>
                        </a:lnTo>
                        <a:lnTo>
                          <a:pt x="73" y="472"/>
                        </a:lnTo>
                        <a:lnTo>
                          <a:pt x="75" y="472"/>
                        </a:lnTo>
                        <a:lnTo>
                          <a:pt x="73" y="470"/>
                        </a:lnTo>
                        <a:lnTo>
                          <a:pt x="70" y="467"/>
                        </a:lnTo>
                        <a:lnTo>
                          <a:pt x="70" y="464"/>
                        </a:lnTo>
                        <a:lnTo>
                          <a:pt x="73" y="461"/>
                        </a:lnTo>
                        <a:lnTo>
                          <a:pt x="75" y="459"/>
                        </a:lnTo>
                        <a:lnTo>
                          <a:pt x="81" y="459"/>
                        </a:lnTo>
                        <a:lnTo>
                          <a:pt x="86" y="456"/>
                        </a:lnTo>
                        <a:lnTo>
                          <a:pt x="97" y="459"/>
                        </a:lnTo>
                        <a:lnTo>
                          <a:pt x="99" y="459"/>
                        </a:lnTo>
                        <a:lnTo>
                          <a:pt x="105" y="459"/>
                        </a:lnTo>
                        <a:lnTo>
                          <a:pt x="110" y="461"/>
                        </a:lnTo>
                        <a:lnTo>
                          <a:pt x="121" y="470"/>
                        </a:lnTo>
                        <a:lnTo>
                          <a:pt x="129" y="472"/>
                        </a:lnTo>
                        <a:lnTo>
                          <a:pt x="134" y="472"/>
                        </a:lnTo>
                        <a:lnTo>
                          <a:pt x="140" y="472"/>
                        </a:lnTo>
                        <a:lnTo>
                          <a:pt x="142" y="470"/>
                        </a:lnTo>
                        <a:lnTo>
                          <a:pt x="145" y="470"/>
                        </a:lnTo>
                        <a:lnTo>
                          <a:pt x="153" y="470"/>
                        </a:lnTo>
                        <a:lnTo>
                          <a:pt x="156" y="470"/>
                        </a:lnTo>
                        <a:lnTo>
                          <a:pt x="156" y="472"/>
                        </a:lnTo>
                        <a:lnTo>
                          <a:pt x="158" y="472"/>
                        </a:lnTo>
                        <a:lnTo>
                          <a:pt x="161" y="472"/>
                        </a:lnTo>
                        <a:lnTo>
                          <a:pt x="161" y="470"/>
                        </a:lnTo>
                        <a:lnTo>
                          <a:pt x="164" y="470"/>
                        </a:lnTo>
                        <a:lnTo>
                          <a:pt x="166" y="472"/>
                        </a:lnTo>
                        <a:lnTo>
                          <a:pt x="169" y="475"/>
                        </a:lnTo>
                        <a:lnTo>
                          <a:pt x="174" y="478"/>
                        </a:lnTo>
                        <a:lnTo>
                          <a:pt x="180" y="480"/>
                        </a:lnTo>
                        <a:lnTo>
                          <a:pt x="191" y="486"/>
                        </a:lnTo>
                        <a:lnTo>
                          <a:pt x="193" y="486"/>
                        </a:lnTo>
                        <a:lnTo>
                          <a:pt x="199" y="491"/>
                        </a:lnTo>
                        <a:lnTo>
                          <a:pt x="201" y="491"/>
                        </a:lnTo>
                        <a:lnTo>
                          <a:pt x="204" y="494"/>
                        </a:lnTo>
                        <a:lnTo>
                          <a:pt x="207" y="494"/>
                        </a:lnTo>
                        <a:lnTo>
                          <a:pt x="212" y="496"/>
                        </a:lnTo>
                        <a:lnTo>
                          <a:pt x="223" y="496"/>
                        </a:lnTo>
                        <a:lnTo>
                          <a:pt x="225" y="499"/>
                        </a:lnTo>
                        <a:lnTo>
                          <a:pt x="231" y="502"/>
                        </a:lnTo>
                        <a:lnTo>
                          <a:pt x="236" y="504"/>
                        </a:lnTo>
                        <a:lnTo>
                          <a:pt x="236" y="507"/>
                        </a:lnTo>
                        <a:lnTo>
                          <a:pt x="239" y="510"/>
                        </a:lnTo>
                        <a:lnTo>
                          <a:pt x="241" y="510"/>
                        </a:lnTo>
                        <a:lnTo>
                          <a:pt x="244" y="510"/>
                        </a:lnTo>
                        <a:lnTo>
                          <a:pt x="252" y="510"/>
                        </a:lnTo>
                        <a:lnTo>
                          <a:pt x="255" y="510"/>
                        </a:lnTo>
                        <a:lnTo>
                          <a:pt x="258" y="510"/>
                        </a:lnTo>
                        <a:lnTo>
                          <a:pt x="260" y="512"/>
                        </a:lnTo>
                        <a:lnTo>
                          <a:pt x="266" y="515"/>
                        </a:lnTo>
                        <a:lnTo>
                          <a:pt x="268" y="515"/>
                        </a:lnTo>
                        <a:lnTo>
                          <a:pt x="268" y="518"/>
                        </a:lnTo>
                        <a:lnTo>
                          <a:pt x="274" y="520"/>
                        </a:lnTo>
                        <a:lnTo>
                          <a:pt x="276" y="520"/>
                        </a:lnTo>
                        <a:lnTo>
                          <a:pt x="279" y="520"/>
                        </a:lnTo>
                        <a:lnTo>
                          <a:pt x="282" y="515"/>
                        </a:lnTo>
                        <a:lnTo>
                          <a:pt x="287" y="512"/>
                        </a:lnTo>
                        <a:lnTo>
                          <a:pt x="290" y="512"/>
                        </a:lnTo>
                        <a:lnTo>
                          <a:pt x="290" y="510"/>
                        </a:lnTo>
                        <a:lnTo>
                          <a:pt x="292" y="510"/>
                        </a:lnTo>
                        <a:lnTo>
                          <a:pt x="292" y="507"/>
                        </a:lnTo>
                        <a:lnTo>
                          <a:pt x="295" y="507"/>
                        </a:lnTo>
                        <a:lnTo>
                          <a:pt x="298" y="507"/>
                        </a:lnTo>
                        <a:lnTo>
                          <a:pt x="308" y="504"/>
                        </a:lnTo>
                        <a:lnTo>
                          <a:pt x="308" y="502"/>
                        </a:lnTo>
                        <a:lnTo>
                          <a:pt x="311" y="502"/>
                        </a:lnTo>
                        <a:lnTo>
                          <a:pt x="311" y="499"/>
                        </a:lnTo>
                        <a:lnTo>
                          <a:pt x="314" y="499"/>
                        </a:lnTo>
                        <a:lnTo>
                          <a:pt x="317" y="494"/>
                        </a:lnTo>
                        <a:lnTo>
                          <a:pt x="317" y="491"/>
                        </a:lnTo>
                        <a:lnTo>
                          <a:pt x="319" y="491"/>
                        </a:lnTo>
                        <a:lnTo>
                          <a:pt x="322" y="491"/>
                        </a:lnTo>
                        <a:lnTo>
                          <a:pt x="325" y="488"/>
                        </a:lnTo>
                        <a:lnTo>
                          <a:pt x="325" y="486"/>
                        </a:lnTo>
                        <a:lnTo>
                          <a:pt x="330" y="480"/>
                        </a:lnTo>
                        <a:lnTo>
                          <a:pt x="333" y="480"/>
                        </a:lnTo>
                        <a:lnTo>
                          <a:pt x="335" y="480"/>
                        </a:lnTo>
                        <a:lnTo>
                          <a:pt x="338" y="480"/>
                        </a:lnTo>
                        <a:lnTo>
                          <a:pt x="338" y="478"/>
                        </a:lnTo>
                        <a:lnTo>
                          <a:pt x="343" y="475"/>
                        </a:lnTo>
                        <a:lnTo>
                          <a:pt x="346" y="475"/>
                        </a:lnTo>
                        <a:lnTo>
                          <a:pt x="346" y="472"/>
                        </a:lnTo>
                        <a:lnTo>
                          <a:pt x="349" y="472"/>
                        </a:lnTo>
                        <a:lnTo>
                          <a:pt x="351" y="472"/>
                        </a:lnTo>
                        <a:lnTo>
                          <a:pt x="357" y="467"/>
                        </a:lnTo>
                        <a:lnTo>
                          <a:pt x="367" y="461"/>
                        </a:lnTo>
                        <a:lnTo>
                          <a:pt x="370" y="461"/>
                        </a:lnTo>
                        <a:lnTo>
                          <a:pt x="373" y="461"/>
                        </a:lnTo>
                        <a:lnTo>
                          <a:pt x="375" y="461"/>
                        </a:lnTo>
                        <a:lnTo>
                          <a:pt x="378" y="461"/>
                        </a:lnTo>
                        <a:lnTo>
                          <a:pt x="381" y="461"/>
                        </a:lnTo>
                        <a:lnTo>
                          <a:pt x="389" y="461"/>
                        </a:lnTo>
                        <a:lnTo>
                          <a:pt x="394" y="459"/>
                        </a:lnTo>
                        <a:lnTo>
                          <a:pt x="394" y="456"/>
                        </a:lnTo>
                        <a:lnTo>
                          <a:pt x="397" y="453"/>
                        </a:lnTo>
                        <a:lnTo>
                          <a:pt x="400" y="453"/>
                        </a:lnTo>
                        <a:lnTo>
                          <a:pt x="400" y="451"/>
                        </a:lnTo>
                        <a:lnTo>
                          <a:pt x="402" y="448"/>
                        </a:lnTo>
                        <a:lnTo>
                          <a:pt x="400" y="445"/>
                        </a:lnTo>
                        <a:lnTo>
                          <a:pt x="394" y="443"/>
                        </a:lnTo>
                        <a:lnTo>
                          <a:pt x="386" y="448"/>
                        </a:lnTo>
                        <a:lnTo>
                          <a:pt x="384" y="448"/>
                        </a:lnTo>
                        <a:lnTo>
                          <a:pt x="381" y="448"/>
                        </a:lnTo>
                        <a:lnTo>
                          <a:pt x="370" y="445"/>
                        </a:lnTo>
                        <a:lnTo>
                          <a:pt x="365" y="445"/>
                        </a:lnTo>
                        <a:lnTo>
                          <a:pt x="362" y="445"/>
                        </a:lnTo>
                        <a:lnTo>
                          <a:pt x="365" y="443"/>
                        </a:lnTo>
                        <a:lnTo>
                          <a:pt x="367" y="440"/>
                        </a:lnTo>
                        <a:lnTo>
                          <a:pt x="373" y="440"/>
                        </a:lnTo>
                        <a:lnTo>
                          <a:pt x="375" y="440"/>
                        </a:lnTo>
                        <a:lnTo>
                          <a:pt x="378" y="440"/>
                        </a:lnTo>
                        <a:lnTo>
                          <a:pt x="381" y="440"/>
                        </a:lnTo>
                        <a:lnTo>
                          <a:pt x="381" y="437"/>
                        </a:lnTo>
                        <a:lnTo>
                          <a:pt x="381" y="435"/>
                        </a:lnTo>
                        <a:lnTo>
                          <a:pt x="384" y="435"/>
                        </a:lnTo>
                        <a:lnTo>
                          <a:pt x="397" y="432"/>
                        </a:lnTo>
                        <a:lnTo>
                          <a:pt x="397" y="429"/>
                        </a:lnTo>
                        <a:lnTo>
                          <a:pt x="402" y="427"/>
                        </a:lnTo>
                        <a:lnTo>
                          <a:pt x="405" y="424"/>
                        </a:lnTo>
                        <a:lnTo>
                          <a:pt x="408" y="424"/>
                        </a:lnTo>
                        <a:lnTo>
                          <a:pt x="410" y="424"/>
                        </a:lnTo>
                        <a:lnTo>
                          <a:pt x="410" y="421"/>
                        </a:lnTo>
                        <a:lnTo>
                          <a:pt x="413" y="419"/>
                        </a:lnTo>
                        <a:lnTo>
                          <a:pt x="421" y="419"/>
                        </a:lnTo>
                        <a:lnTo>
                          <a:pt x="421" y="416"/>
                        </a:lnTo>
                        <a:lnTo>
                          <a:pt x="424" y="416"/>
                        </a:lnTo>
                        <a:lnTo>
                          <a:pt x="426" y="416"/>
                        </a:lnTo>
                        <a:lnTo>
                          <a:pt x="429" y="419"/>
                        </a:lnTo>
                        <a:lnTo>
                          <a:pt x="429" y="421"/>
                        </a:lnTo>
                        <a:lnTo>
                          <a:pt x="432" y="424"/>
                        </a:lnTo>
                        <a:lnTo>
                          <a:pt x="434" y="429"/>
                        </a:lnTo>
                        <a:lnTo>
                          <a:pt x="440" y="432"/>
                        </a:lnTo>
                        <a:lnTo>
                          <a:pt x="442" y="435"/>
                        </a:lnTo>
                        <a:lnTo>
                          <a:pt x="445" y="440"/>
                        </a:lnTo>
                        <a:lnTo>
                          <a:pt x="445" y="443"/>
                        </a:lnTo>
                        <a:lnTo>
                          <a:pt x="442" y="445"/>
                        </a:lnTo>
                        <a:lnTo>
                          <a:pt x="437" y="451"/>
                        </a:lnTo>
                        <a:lnTo>
                          <a:pt x="437" y="453"/>
                        </a:lnTo>
                        <a:lnTo>
                          <a:pt x="434" y="456"/>
                        </a:lnTo>
                        <a:lnTo>
                          <a:pt x="434" y="459"/>
                        </a:lnTo>
                        <a:lnTo>
                          <a:pt x="432" y="459"/>
                        </a:lnTo>
                        <a:lnTo>
                          <a:pt x="432" y="461"/>
                        </a:lnTo>
                        <a:lnTo>
                          <a:pt x="429" y="461"/>
                        </a:lnTo>
                        <a:lnTo>
                          <a:pt x="429" y="464"/>
                        </a:lnTo>
                        <a:lnTo>
                          <a:pt x="429" y="467"/>
                        </a:lnTo>
                        <a:lnTo>
                          <a:pt x="426" y="467"/>
                        </a:lnTo>
                        <a:lnTo>
                          <a:pt x="418" y="470"/>
                        </a:lnTo>
                        <a:lnTo>
                          <a:pt x="416" y="470"/>
                        </a:lnTo>
                        <a:lnTo>
                          <a:pt x="410" y="470"/>
                        </a:lnTo>
                        <a:lnTo>
                          <a:pt x="408" y="470"/>
                        </a:lnTo>
                        <a:lnTo>
                          <a:pt x="405" y="467"/>
                        </a:lnTo>
                        <a:lnTo>
                          <a:pt x="402" y="464"/>
                        </a:lnTo>
                        <a:lnTo>
                          <a:pt x="397" y="464"/>
                        </a:lnTo>
                        <a:lnTo>
                          <a:pt x="400" y="467"/>
                        </a:lnTo>
                        <a:lnTo>
                          <a:pt x="402" y="467"/>
                        </a:lnTo>
                        <a:lnTo>
                          <a:pt x="418" y="480"/>
                        </a:lnTo>
                        <a:lnTo>
                          <a:pt x="421" y="483"/>
                        </a:lnTo>
                        <a:lnTo>
                          <a:pt x="424" y="483"/>
                        </a:lnTo>
                        <a:lnTo>
                          <a:pt x="426" y="483"/>
                        </a:lnTo>
                        <a:lnTo>
                          <a:pt x="434" y="483"/>
                        </a:lnTo>
                        <a:lnTo>
                          <a:pt x="434" y="480"/>
                        </a:lnTo>
                        <a:lnTo>
                          <a:pt x="437" y="478"/>
                        </a:lnTo>
                        <a:lnTo>
                          <a:pt x="440" y="475"/>
                        </a:lnTo>
                        <a:lnTo>
                          <a:pt x="442" y="475"/>
                        </a:lnTo>
                        <a:lnTo>
                          <a:pt x="442" y="472"/>
                        </a:lnTo>
                        <a:lnTo>
                          <a:pt x="445" y="472"/>
                        </a:lnTo>
                        <a:lnTo>
                          <a:pt x="456" y="472"/>
                        </a:lnTo>
                        <a:lnTo>
                          <a:pt x="453" y="470"/>
                        </a:lnTo>
                        <a:lnTo>
                          <a:pt x="453" y="467"/>
                        </a:lnTo>
                        <a:lnTo>
                          <a:pt x="453" y="464"/>
                        </a:lnTo>
                        <a:lnTo>
                          <a:pt x="453" y="461"/>
                        </a:lnTo>
                        <a:lnTo>
                          <a:pt x="456" y="461"/>
                        </a:lnTo>
                        <a:lnTo>
                          <a:pt x="456" y="459"/>
                        </a:lnTo>
                        <a:lnTo>
                          <a:pt x="459" y="459"/>
                        </a:lnTo>
                        <a:lnTo>
                          <a:pt x="459" y="456"/>
                        </a:lnTo>
                        <a:lnTo>
                          <a:pt x="459" y="453"/>
                        </a:lnTo>
                        <a:lnTo>
                          <a:pt x="461" y="453"/>
                        </a:lnTo>
                        <a:lnTo>
                          <a:pt x="464" y="453"/>
                        </a:lnTo>
                        <a:lnTo>
                          <a:pt x="467" y="456"/>
                        </a:lnTo>
                        <a:lnTo>
                          <a:pt x="467" y="453"/>
                        </a:lnTo>
                        <a:lnTo>
                          <a:pt x="472" y="453"/>
                        </a:lnTo>
                        <a:lnTo>
                          <a:pt x="477" y="453"/>
                        </a:lnTo>
                        <a:lnTo>
                          <a:pt x="480" y="453"/>
                        </a:lnTo>
                        <a:lnTo>
                          <a:pt x="483" y="456"/>
                        </a:lnTo>
                        <a:lnTo>
                          <a:pt x="485" y="459"/>
                        </a:lnTo>
                        <a:lnTo>
                          <a:pt x="485" y="461"/>
                        </a:lnTo>
                        <a:lnTo>
                          <a:pt x="485" y="464"/>
                        </a:lnTo>
                        <a:lnTo>
                          <a:pt x="485" y="467"/>
                        </a:lnTo>
                        <a:lnTo>
                          <a:pt x="488" y="467"/>
                        </a:lnTo>
                        <a:lnTo>
                          <a:pt x="491" y="470"/>
                        </a:lnTo>
                        <a:lnTo>
                          <a:pt x="488" y="472"/>
                        </a:lnTo>
                        <a:lnTo>
                          <a:pt x="485" y="472"/>
                        </a:lnTo>
                        <a:lnTo>
                          <a:pt x="485" y="475"/>
                        </a:lnTo>
                        <a:lnTo>
                          <a:pt x="483" y="475"/>
                        </a:lnTo>
                        <a:lnTo>
                          <a:pt x="480" y="475"/>
                        </a:lnTo>
                        <a:lnTo>
                          <a:pt x="480" y="472"/>
                        </a:lnTo>
                        <a:lnTo>
                          <a:pt x="475" y="475"/>
                        </a:lnTo>
                        <a:lnTo>
                          <a:pt x="477" y="478"/>
                        </a:lnTo>
                        <a:lnTo>
                          <a:pt x="477" y="480"/>
                        </a:lnTo>
                        <a:lnTo>
                          <a:pt x="475" y="480"/>
                        </a:lnTo>
                        <a:lnTo>
                          <a:pt x="477" y="483"/>
                        </a:lnTo>
                        <a:lnTo>
                          <a:pt x="475" y="486"/>
                        </a:lnTo>
                        <a:lnTo>
                          <a:pt x="472" y="486"/>
                        </a:lnTo>
                        <a:lnTo>
                          <a:pt x="469" y="486"/>
                        </a:lnTo>
                        <a:lnTo>
                          <a:pt x="472" y="488"/>
                        </a:lnTo>
                        <a:lnTo>
                          <a:pt x="477" y="488"/>
                        </a:lnTo>
                        <a:lnTo>
                          <a:pt x="485" y="491"/>
                        </a:lnTo>
                        <a:lnTo>
                          <a:pt x="488" y="494"/>
                        </a:lnTo>
                        <a:lnTo>
                          <a:pt x="491" y="499"/>
                        </a:lnTo>
                        <a:lnTo>
                          <a:pt x="493" y="502"/>
                        </a:lnTo>
                        <a:lnTo>
                          <a:pt x="499" y="502"/>
                        </a:lnTo>
                        <a:lnTo>
                          <a:pt x="504" y="499"/>
                        </a:lnTo>
                        <a:lnTo>
                          <a:pt x="509" y="496"/>
                        </a:lnTo>
                        <a:lnTo>
                          <a:pt x="512" y="499"/>
                        </a:lnTo>
                        <a:lnTo>
                          <a:pt x="518" y="499"/>
                        </a:lnTo>
                        <a:lnTo>
                          <a:pt x="520" y="502"/>
                        </a:lnTo>
                        <a:lnTo>
                          <a:pt x="520" y="504"/>
                        </a:lnTo>
                        <a:lnTo>
                          <a:pt x="518" y="504"/>
                        </a:lnTo>
                        <a:lnTo>
                          <a:pt x="515" y="502"/>
                        </a:lnTo>
                        <a:lnTo>
                          <a:pt x="512" y="499"/>
                        </a:lnTo>
                        <a:lnTo>
                          <a:pt x="512" y="502"/>
                        </a:lnTo>
                        <a:lnTo>
                          <a:pt x="518" y="507"/>
                        </a:lnTo>
                        <a:lnTo>
                          <a:pt x="523" y="510"/>
                        </a:lnTo>
                        <a:lnTo>
                          <a:pt x="526" y="518"/>
                        </a:lnTo>
                        <a:lnTo>
                          <a:pt x="528" y="526"/>
                        </a:lnTo>
                        <a:lnTo>
                          <a:pt x="531" y="526"/>
                        </a:lnTo>
                        <a:lnTo>
                          <a:pt x="536" y="526"/>
                        </a:lnTo>
                        <a:lnTo>
                          <a:pt x="536" y="520"/>
                        </a:lnTo>
                        <a:lnTo>
                          <a:pt x="539" y="520"/>
                        </a:lnTo>
                        <a:lnTo>
                          <a:pt x="539" y="518"/>
                        </a:lnTo>
                        <a:lnTo>
                          <a:pt x="547" y="518"/>
                        </a:lnTo>
                        <a:lnTo>
                          <a:pt x="558" y="523"/>
                        </a:lnTo>
                        <a:lnTo>
                          <a:pt x="563" y="529"/>
                        </a:lnTo>
                        <a:lnTo>
                          <a:pt x="566" y="537"/>
                        </a:lnTo>
                        <a:lnTo>
                          <a:pt x="568" y="539"/>
                        </a:lnTo>
                        <a:lnTo>
                          <a:pt x="574" y="542"/>
                        </a:lnTo>
                        <a:lnTo>
                          <a:pt x="574" y="545"/>
                        </a:lnTo>
                        <a:lnTo>
                          <a:pt x="571" y="545"/>
                        </a:lnTo>
                        <a:lnTo>
                          <a:pt x="571" y="547"/>
                        </a:lnTo>
                        <a:lnTo>
                          <a:pt x="574" y="550"/>
                        </a:lnTo>
                        <a:lnTo>
                          <a:pt x="576" y="550"/>
                        </a:lnTo>
                        <a:lnTo>
                          <a:pt x="579" y="553"/>
                        </a:lnTo>
                        <a:lnTo>
                          <a:pt x="582" y="550"/>
                        </a:lnTo>
                        <a:lnTo>
                          <a:pt x="585" y="550"/>
                        </a:lnTo>
                        <a:lnTo>
                          <a:pt x="585" y="547"/>
                        </a:lnTo>
                        <a:lnTo>
                          <a:pt x="585" y="545"/>
                        </a:lnTo>
                        <a:lnTo>
                          <a:pt x="587" y="545"/>
                        </a:lnTo>
                        <a:lnTo>
                          <a:pt x="590" y="542"/>
                        </a:lnTo>
                        <a:lnTo>
                          <a:pt x="587" y="539"/>
                        </a:lnTo>
                        <a:lnTo>
                          <a:pt x="585" y="539"/>
                        </a:lnTo>
                        <a:lnTo>
                          <a:pt x="585" y="537"/>
                        </a:lnTo>
                        <a:lnTo>
                          <a:pt x="585" y="534"/>
                        </a:lnTo>
                        <a:lnTo>
                          <a:pt x="585" y="531"/>
                        </a:lnTo>
                        <a:lnTo>
                          <a:pt x="587" y="529"/>
                        </a:lnTo>
                        <a:lnTo>
                          <a:pt x="590" y="529"/>
                        </a:lnTo>
                        <a:lnTo>
                          <a:pt x="590" y="526"/>
                        </a:lnTo>
                        <a:lnTo>
                          <a:pt x="587" y="523"/>
                        </a:lnTo>
                        <a:lnTo>
                          <a:pt x="587" y="518"/>
                        </a:lnTo>
                        <a:lnTo>
                          <a:pt x="587" y="515"/>
                        </a:lnTo>
                        <a:lnTo>
                          <a:pt x="587" y="512"/>
                        </a:lnTo>
                        <a:lnTo>
                          <a:pt x="585" y="512"/>
                        </a:lnTo>
                        <a:lnTo>
                          <a:pt x="585" y="515"/>
                        </a:lnTo>
                        <a:lnTo>
                          <a:pt x="582" y="518"/>
                        </a:lnTo>
                        <a:lnTo>
                          <a:pt x="582" y="520"/>
                        </a:lnTo>
                        <a:lnTo>
                          <a:pt x="579" y="520"/>
                        </a:lnTo>
                        <a:lnTo>
                          <a:pt x="576" y="520"/>
                        </a:lnTo>
                        <a:lnTo>
                          <a:pt x="574" y="523"/>
                        </a:lnTo>
                        <a:lnTo>
                          <a:pt x="574" y="526"/>
                        </a:lnTo>
                        <a:lnTo>
                          <a:pt x="571" y="526"/>
                        </a:lnTo>
                        <a:lnTo>
                          <a:pt x="568" y="526"/>
                        </a:lnTo>
                        <a:lnTo>
                          <a:pt x="566" y="526"/>
                        </a:lnTo>
                        <a:lnTo>
                          <a:pt x="568" y="523"/>
                        </a:lnTo>
                        <a:lnTo>
                          <a:pt x="566" y="523"/>
                        </a:lnTo>
                        <a:lnTo>
                          <a:pt x="566" y="520"/>
                        </a:lnTo>
                        <a:lnTo>
                          <a:pt x="566" y="518"/>
                        </a:lnTo>
                        <a:lnTo>
                          <a:pt x="563" y="518"/>
                        </a:lnTo>
                        <a:lnTo>
                          <a:pt x="560" y="515"/>
                        </a:lnTo>
                        <a:lnTo>
                          <a:pt x="560" y="512"/>
                        </a:lnTo>
                        <a:lnTo>
                          <a:pt x="558" y="510"/>
                        </a:lnTo>
                        <a:lnTo>
                          <a:pt x="560" y="504"/>
                        </a:lnTo>
                        <a:lnTo>
                          <a:pt x="563" y="504"/>
                        </a:lnTo>
                        <a:lnTo>
                          <a:pt x="574" y="504"/>
                        </a:lnTo>
                        <a:lnTo>
                          <a:pt x="576" y="504"/>
                        </a:lnTo>
                        <a:lnTo>
                          <a:pt x="579" y="507"/>
                        </a:lnTo>
                        <a:lnTo>
                          <a:pt x="582" y="507"/>
                        </a:lnTo>
                        <a:lnTo>
                          <a:pt x="585" y="507"/>
                        </a:lnTo>
                        <a:lnTo>
                          <a:pt x="587" y="504"/>
                        </a:lnTo>
                        <a:lnTo>
                          <a:pt x="590" y="504"/>
                        </a:lnTo>
                        <a:lnTo>
                          <a:pt x="593" y="504"/>
                        </a:lnTo>
                        <a:lnTo>
                          <a:pt x="595" y="504"/>
                        </a:lnTo>
                        <a:lnTo>
                          <a:pt x="598" y="504"/>
                        </a:lnTo>
                        <a:lnTo>
                          <a:pt x="603" y="502"/>
                        </a:lnTo>
                        <a:lnTo>
                          <a:pt x="606" y="502"/>
                        </a:lnTo>
                        <a:lnTo>
                          <a:pt x="611" y="502"/>
                        </a:lnTo>
                        <a:lnTo>
                          <a:pt x="625" y="499"/>
                        </a:lnTo>
                        <a:lnTo>
                          <a:pt x="627" y="499"/>
                        </a:lnTo>
                        <a:lnTo>
                          <a:pt x="625" y="502"/>
                        </a:lnTo>
                        <a:lnTo>
                          <a:pt x="627" y="502"/>
                        </a:lnTo>
                        <a:lnTo>
                          <a:pt x="630" y="499"/>
                        </a:lnTo>
                        <a:lnTo>
                          <a:pt x="630" y="496"/>
                        </a:lnTo>
                        <a:lnTo>
                          <a:pt x="633" y="496"/>
                        </a:lnTo>
                        <a:lnTo>
                          <a:pt x="641" y="491"/>
                        </a:lnTo>
                        <a:lnTo>
                          <a:pt x="652" y="480"/>
                        </a:lnTo>
                        <a:lnTo>
                          <a:pt x="662" y="472"/>
                        </a:lnTo>
                        <a:lnTo>
                          <a:pt x="686" y="453"/>
                        </a:lnTo>
                        <a:lnTo>
                          <a:pt x="705" y="437"/>
                        </a:lnTo>
                        <a:lnTo>
                          <a:pt x="724" y="427"/>
                        </a:lnTo>
                        <a:lnTo>
                          <a:pt x="740" y="421"/>
                        </a:lnTo>
                        <a:lnTo>
                          <a:pt x="764" y="413"/>
                        </a:lnTo>
                        <a:lnTo>
                          <a:pt x="783" y="411"/>
                        </a:lnTo>
                        <a:lnTo>
                          <a:pt x="815" y="411"/>
                        </a:lnTo>
                        <a:lnTo>
                          <a:pt x="828" y="411"/>
                        </a:lnTo>
                        <a:lnTo>
                          <a:pt x="831" y="408"/>
                        </a:lnTo>
                        <a:lnTo>
                          <a:pt x="834" y="408"/>
                        </a:lnTo>
                        <a:lnTo>
                          <a:pt x="847" y="408"/>
                        </a:lnTo>
                        <a:lnTo>
                          <a:pt x="850" y="408"/>
                        </a:lnTo>
                        <a:lnTo>
                          <a:pt x="866" y="408"/>
                        </a:lnTo>
                        <a:lnTo>
                          <a:pt x="871" y="405"/>
                        </a:lnTo>
                        <a:lnTo>
                          <a:pt x="874" y="408"/>
                        </a:lnTo>
                        <a:lnTo>
                          <a:pt x="885" y="408"/>
                        </a:lnTo>
                        <a:lnTo>
                          <a:pt x="885" y="411"/>
                        </a:lnTo>
                        <a:lnTo>
                          <a:pt x="887" y="408"/>
                        </a:lnTo>
                        <a:lnTo>
                          <a:pt x="893" y="408"/>
                        </a:lnTo>
                        <a:lnTo>
                          <a:pt x="909" y="408"/>
                        </a:lnTo>
                        <a:lnTo>
                          <a:pt x="909" y="405"/>
                        </a:lnTo>
                        <a:lnTo>
                          <a:pt x="911" y="405"/>
                        </a:lnTo>
                        <a:lnTo>
                          <a:pt x="911" y="402"/>
                        </a:lnTo>
                        <a:lnTo>
                          <a:pt x="914" y="402"/>
                        </a:lnTo>
                        <a:lnTo>
                          <a:pt x="917" y="402"/>
                        </a:lnTo>
                        <a:lnTo>
                          <a:pt x="919" y="400"/>
                        </a:lnTo>
                        <a:lnTo>
                          <a:pt x="922" y="400"/>
                        </a:lnTo>
                        <a:lnTo>
                          <a:pt x="928" y="397"/>
                        </a:lnTo>
                        <a:lnTo>
                          <a:pt x="930" y="397"/>
                        </a:lnTo>
                        <a:lnTo>
                          <a:pt x="933" y="392"/>
                        </a:lnTo>
                        <a:lnTo>
                          <a:pt x="933" y="389"/>
                        </a:lnTo>
                        <a:lnTo>
                          <a:pt x="938" y="386"/>
                        </a:lnTo>
                        <a:lnTo>
                          <a:pt x="938" y="384"/>
                        </a:lnTo>
                        <a:lnTo>
                          <a:pt x="933" y="378"/>
                        </a:lnTo>
                        <a:lnTo>
                          <a:pt x="938" y="378"/>
                        </a:lnTo>
                        <a:lnTo>
                          <a:pt x="941" y="378"/>
                        </a:lnTo>
                        <a:lnTo>
                          <a:pt x="941" y="381"/>
                        </a:lnTo>
                        <a:lnTo>
                          <a:pt x="952" y="381"/>
                        </a:lnTo>
                        <a:lnTo>
                          <a:pt x="957" y="378"/>
                        </a:lnTo>
                        <a:lnTo>
                          <a:pt x="960" y="378"/>
                        </a:lnTo>
                        <a:lnTo>
                          <a:pt x="938" y="3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48974" tIns="24480" rIns="48974" bIns="24480"/>
                  <a:lstStyle/>
                  <a:p>
                    <a:pPr defTabSz="653152">
                      <a:defRPr/>
                    </a:pPr>
                    <a:endParaRPr lang="en-US" sz="999">
                      <a:solidFill>
                        <a:srgbClr val="000000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73" name="Google Shape;3446;p72">
                    <a:extLst>
                      <a:ext uri="{FF2B5EF4-FFF2-40B4-BE49-F238E27FC236}">
                        <a16:creationId xmlns:a16="http://schemas.microsoft.com/office/drawing/2014/main" id="{E1F2A9BA-61F3-F91F-AD2E-FE9742D133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2229" y="4229100"/>
                    <a:ext cx="590550" cy="514350"/>
                  </a:xfrm>
                  <a:custGeom>
                    <a:avLst/>
                    <a:gdLst>
                      <a:gd name="T0" fmla="*/ 2147483646 w 496"/>
                      <a:gd name="T1" fmla="*/ 2147483646 h 432"/>
                      <a:gd name="T2" fmla="*/ 2147483646 w 496"/>
                      <a:gd name="T3" fmla="*/ 2147483646 h 432"/>
                      <a:gd name="T4" fmla="*/ 2147483646 w 496"/>
                      <a:gd name="T5" fmla="*/ 2147483646 h 432"/>
                      <a:gd name="T6" fmla="*/ 2147483646 w 496"/>
                      <a:gd name="T7" fmla="*/ 2147483646 h 432"/>
                      <a:gd name="T8" fmla="*/ 2147483646 w 496"/>
                      <a:gd name="T9" fmla="*/ 2147483646 h 432"/>
                      <a:gd name="T10" fmla="*/ 2147483646 w 496"/>
                      <a:gd name="T11" fmla="*/ 2147483646 h 432"/>
                      <a:gd name="T12" fmla="*/ 2147483646 w 496"/>
                      <a:gd name="T13" fmla="*/ 2147483646 h 432"/>
                      <a:gd name="T14" fmla="*/ 2147483646 w 496"/>
                      <a:gd name="T15" fmla="*/ 2147483646 h 432"/>
                      <a:gd name="T16" fmla="*/ 2147483646 w 496"/>
                      <a:gd name="T17" fmla="*/ 2147483646 h 432"/>
                      <a:gd name="T18" fmla="*/ 2147483646 w 496"/>
                      <a:gd name="T19" fmla="*/ 2147483646 h 432"/>
                      <a:gd name="T20" fmla="*/ 2147483646 w 496"/>
                      <a:gd name="T21" fmla="*/ 2147483646 h 432"/>
                      <a:gd name="T22" fmla="*/ 2147483646 w 496"/>
                      <a:gd name="T23" fmla="*/ 2147483646 h 432"/>
                      <a:gd name="T24" fmla="*/ 2147483646 w 496"/>
                      <a:gd name="T25" fmla="*/ 2147483646 h 432"/>
                      <a:gd name="T26" fmla="*/ 2147483646 w 496"/>
                      <a:gd name="T27" fmla="*/ 2147483646 h 432"/>
                      <a:gd name="T28" fmla="*/ 2147483646 w 496"/>
                      <a:gd name="T29" fmla="*/ 2147483646 h 432"/>
                      <a:gd name="T30" fmla="*/ 2147483646 w 496"/>
                      <a:gd name="T31" fmla="*/ 2147483646 h 432"/>
                      <a:gd name="T32" fmla="*/ 2147483646 w 496"/>
                      <a:gd name="T33" fmla="*/ 2147483646 h 432"/>
                      <a:gd name="T34" fmla="*/ 2147483646 w 496"/>
                      <a:gd name="T35" fmla="*/ 2147483646 h 432"/>
                      <a:gd name="T36" fmla="*/ 2147483646 w 496"/>
                      <a:gd name="T37" fmla="*/ 2147483646 h 432"/>
                      <a:gd name="T38" fmla="*/ 2147483646 w 496"/>
                      <a:gd name="T39" fmla="*/ 2147483646 h 432"/>
                      <a:gd name="T40" fmla="*/ 2147483646 w 496"/>
                      <a:gd name="T41" fmla="*/ 2147483646 h 432"/>
                      <a:gd name="T42" fmla="*/ 2147483646 w 496"/>
                      <a:gd name="T43" fmla="*/ 2147483646 h 432"/>
                      <a:gd name="T44" fmla="*/ 2147483646 w 496"/>
                      <a:gd name="T45" fmla="*/ 2147483646 h 432"/>
                      <a:gd name="T46" fmla="*/ 2147483646 w 496"/>
                      <a:gd name="T47" fmla="*/ 2147483646 h 432"/>
                      <a:gd name="T48" fmla="*/ 2147483646 w 496"/>
                      <a:gd name="T49" fmla="*/ 2147483646 h 432"/>
                      <a:gd name="T50" fmla="*/ 2147483646 w 496"/>
                      <a:gd name="T51" fmla="*/ 2147483646 h 432"/>
                      <a:gd name="T52" fmla="*/ 2147483646 w 496"/>
                      <a:gd name="T53" fmla="*/ 2147483646 h 432"/>
                      <a:gd name="T54" fmla="*/ 2147483646 w 496"/>
                      <a:gd name="T55" fmla="*/ 2147483646 h 432"/>
                      <a:gd name="T56" fmla="*/ 2147483646 w 496"/>
                      <a:gd name="T57" fmla="*/ 2147483646 h 432"/>
                      <a:gd name="T58" fmla="*/ 2147483646 w 496"/>
                      <a:gd name="T59" fmla="*/ 2147483646 h 432"/>
                      <a:gd name="T60" fmla="*/ 2147483646 w 496"/>
                      <a:gd name="T61" fmla="*/ 2147483646 h 432"/>
                      <a:gd name="T62" fmla="*/ 2147483646 w 496"/>
                      <a:gd name="T63" fmla="*/ 2147483646 h 432"/>
                      <a:gd name="T64" fmla="*/ 2147483646 w 496"/>
                      <a:gd name="T65" fmla="*/ 2147483646 h 432"/>
                      <a:gd name="T66" fmla="*/ 2147483646 w 496"/>
                      <a:gd name="T67" fmla="*/ 2147483646 h 432"/>
                      <a:gd name="T68" fmla="*/ 2147483646 w 496"/>
                      <a:gd name="T69" fmla="*/ 2147483646 h 432"/>
                      <a:gd name="T70" fmla="*/ 2147483646 w 496"/>
                      <a:gd name="T71" fmla="*/ 2147483646 h 432"/>
                      <a:gd name="T72" fmla="*/ 2147483646 w 496"/>
                      <a:gd name="T73" fmla="*/ 2147483646 h 432"/>
                      <a:gd name="T74" fmla="*/ 2147483646 w 496"/>
                      <a:gd name="T75" fmla="*/ 2147483646 h 432"/>
                      <a:gd name="T76" fmla="*/ 2147483646 w 496"/>
                      <a:gd name="T77" fmla="*/ 2147483646 h 432"/>
                      <a:gd name="T78" fmla="*/ 2147483646 w 496"/>
                      <a:gd name="T79" fmla="*/ 2147483646 h 432"/>
                      <a:gd name="T80" fmla="*/ 2147483646 w 496"/>
                      <a:gd name="T81" fmla="*/ 2147483646 h 432"/>
                      <a:gd name="T82" fmla="*/ 2147483646 w 496"/>
                      <a:gd name="T83" fmla="*/ 2147483646 h 432"/>
                      <a:gd name="T84" fmla="*/ 2147483646 w 496"/>
                      <a:gd name="T85" fmla="*/ 2147483646 h 432"/>
                      <a:gd name="T86" fmla="*/ 2147483646 w 496"/>
                      <a:gd name="T87" fmla="*/ 2147483646 h 432"/>
                      <a:gd name="T88" fmla="*/ 2147483646 w 496"/>
                      <a:gd name="T89" fmla="*/ 2147483646 h 432"/>
                      <a:gd name="T90" fmla="*/ 2147483646 w 496"/>
                      <a:gd name="T91" fmla="*/ 2147483646 h 432"/>
                      <a:gd name="T92" fmla="*/ 2147483646 w 496"/>
                      <a:gd name="T93" fmla="*/ 2147483646 h 432"/>
                      <a:gd name="T94" fmla="*/ 2147483646 w 496"/>
                      <a:gd name="T95" fmla="*/ 2147483646 h 432"/>
                      <a:gd name="T96" fmla="*/ 2147483646 w 496"/>
                      <a:gd name="T97" fmla="*/ 2147483646 h 432"/>
                      <a:gd name="T98" fmla="*/ 2147483646 w 496"/>
                      <a:gd name="T99" fmla="*/ 2147483646 h 432"/>
                      <a:gd name="T100" fmla="*/ 2147483646 w 496"/>
                      <a:gd name="T101" fmla="*/ 2147483646 h 432"/>
                      <a:gd name="T102" fmla="*/ 2147483646 w 496"/>
                      <a:gd name="T103" fmla="*/ 2147483646 h 432"/>
                      <a:gd name="T104" fmla="*/ 2147483646 w 496"/>
                      <a:gd name="T105" fmla="*/ 2147483646 h 432"/>
                      <a:gd name="T106" fmla="*/ 2147483646 w 496"/>
                      <a:gd name="T107" fmla="*/ 2147483646 h 432"/>
                      <a:gd name="T108" fmla="*/ 2147483646 w 496"/>
                      <a:gd name="T109" fmla="*/ 2147483646 h 432"/>
                      <a:gd name="T110" fmla="*/ 2147483646 w 496"/>
                      <a:gd name="T111" fmla="*/ 2147483646 h 432"/>
                      <a:gd name="T112" fmla="*/ 2147483646 w 496"/>
                      <a:gd name="T113" fmla="*/ 2147483646 h 432"/>
                      <a:gd name="T114" fmla="*/ 2147483646 w 496"/>
                      <a:gd name="T115" fmla="*/ 2147483646 h 432"/>
                      <a:gd name="T116" fmla="*/ 2147483646 w 496"/>
                      <a:gd name="T117" fmla="*/ 2147483646 h 432"/>
                      <a:gd name="T118" fmla="*/ 2147483646 w 496"/>
                      <a:gd name="T119" fmla="*/ 2147483646 h 432"/>
                      <a:gd name="T120" fmla="*/ 2147483646 w 496"/>
                      <a:gd name="T121" fmla="*/ 2147483646 h 432"/>
                      <a:gd name="T122" fmla="*/ 2147483646 w 496"/>
                      <a:gd name="T123" fmla="*/ 2147483646 h 432"/>
                      <a:gd name="T124" fmla="*/ 2147483646 w 496"/>
                      <a:gd name="T125" fmla="*/ 2147483646 h 432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496" h="432" extrusionOk="0">
                        <a:moveTo>
                          <a:pt x="461" y="325"/>
                        </a:moveTo>
                        <a:lnTo>
                          <a:pt x="461" y="325"/>
                        </a:lnTo>
                        <a:lnTo>
                          <a:pt x="458" y="322"/>
                        </a:lnTo>
                        <a:lnTo>
                          <a:pt x="458" y="319"/>
                        </a:lnTo>
                        <a:lnTo>
                          <a:pt x="455" y="319"/>
                        </a:lnTo>
                        <a:lnTo>
                          <a:pt x="453" y="319"/>
                        </a:lnTo>
                        <a:lnTo>
                          <a:pt x="450" y="322"/>
                        </a:lnTo>
                        <a:lnTo>
                          <a:pt x="447" y="322"/>
                        </a:lnTo>
                        <a:lnTo>
                          <a:pt x="445" y="325"/>
                        </a:lnTo>
                        <a:lnTo>
                          <a:pt x="445" y="327"/>
                        </a:lnTo>
                        <a:lnTo>
                          <a:pt x="447" y="330"/>
                        </a:lnTo>
                        <a:lnTo>
                          <a:pt x="450" y="330"/>
                        </a:lnTo>
                        <a:lnTo>
                          <a:pt x="447" y="333"/>
                        </a:lnTo>
                        <a:lnTo>
                          <a:pt x="447" y="336"/>
                        </a:lnTo>
                        <a:lnTo>
                          <a:pt x="445" y="336"/>
                        </a:lnTo>
                        <a:lnTo>
                          <a:pt x="445" y="338"/>
                        </a:lnTo>
                        <a:lnTo>
                          <a:pt x="447" y="338"/>
                        </a:lnTo>
                        <a:lnTo>
                          <a:pt x="447" y="336"/>
                        </a:lnTo>
                        <a:lnTo>
                          <a:pt x="450" y="336"/>
                        </a:lnTo>
                        <a:lnTo>
                          <a:pt x="455" y="336"/>
                        </a:lnTo>
                        <a:lnTo>
                          <a:pt x="453" y="333"/>
                        </a:lnTo>
                        <a:lnTo>
                          <a:pt x="453" y="330"/>
                        </a:lnTo>
                        <a:lnTo>
                          <a:pt x="455" y="327"/>
                        </a:lnTo>
                        <a:lnTo>
                          <a:pt x="461" y="330"/>
                        </a:lnTo>
                        <a:lnTo>
                          <a:pt x="463" y="327"/>
                        </a:lnTo>
                        <a:lnTo>
                          <a:pt x="461" y="327"/>
                        </a:lnTo>
                        <a:lnTo>
                          <a:pt x="461" y="325"/>
                        </a:lnTo>
                        <a:close/>
                        <a:moveTo>
                          <a:pt x="383" y="384"/>
                        </a:moveTo>
                        <a:lnTo>
                          <a:pt x="383" y="384"/>
                        </a:lnTo>
                        <a:lnTo>
                          <a:pt x="380" y="381"/>
                        </a:lnTo>
                        <a:lnTo>
                          <a:pt x="380" y="378"/>
                        </a:lnTo>
                        <a:lnTo>
                          <a:pt x="380" y="376"/>
                        </a:lnTo>
                        <a:lnTo>
                          <a:pt x="378" y="376"/>
                        </a:lnTo>
                        <a:lnTo>
                          <a:pt x="375" y="373"/>
                        </a:lnTo>
                        <a:lnTo>
                          <a:pt x="372" y="376"/>
                        </a:lnTo>
                        <a:lnTo>
                          <a:pt x="372" y="378"/>
                        </a:lnTo>
                        <a:lnTo>
                          <a:pt x="375" y="378"/>
                        </a:lnTo>
                        <a:lnTo>
                          <a:pt x="370" y="381"/>
                        </a:lnTo>
                        <a:lnTo>
                          <a:pt x="372" y="384"/>
                        </a:lnTo>
                        <a:lnTo>
                          <a:pt x="378" y="384"/>
                        </a:lnTo>
                        <a:lnTo>
                          <a:pt x="378" y="387"/>
                        </a:lnTo>
                        <a:lnTo>
                          <a:pt x="375" y="387"/>
                        </a:lnTo>
                        <a:lnTo>
                          <a:pt x="375" y="389"/>
                        </a:lnTo>
                        <a:lnTo>
                          <a:pt x="375" y="392"/>
                        </a:lnTo>
                        <a:lnTo>
                          <a:pt x="378" y="392"/>
                        </a:lnTo>
                        <a:lnTo>
                          <a:pt x="380" y="392"/>
                        </a:lnTo>
                        <a:lnTo>
                          <a:pt x="383" y="392"/>
                        </a:lnTo>
                        <a:lnTo>
                          <a:pt x="383" y="389"/>
                        </a:lnTo>
                        <a:lnTo>
                          <a:pt x="383" y="387"/>
                        </a:lnTo>
                        <a:lnTo>
                          <a:pt x="383" y="384"/>
                        </a:lnTo>
                        <a:close/>
                        <a:moveTo>
                          <a:pt x="480" y="293"/>
                        </a:moveTo>
                        <a:lnTo>
                          <a:pt x="477" y="293"/>
                        </a:lnTo>
                        <a:lnTo>
                          <a:pt x="477" y="290"/>
                        </a:lnTo>
                        <a:lnTo>
                          <a:pt x="471" y="290"/>
                        </a:lnTo>
                        <a:lnTo>
                          <a:pt x="469" y="290"/>
                        </a:lnTo>
                        <a:lnTo>
                          <a:pt x="469" y="293"/>
                        </a:lnTo>
                        <a:lnTo>
                          <a:pt x="471" y="293"/>
                        </a:lnTo>
                        <a:lnTo>
                          <a:pt x="474" y="293"/>
                        </a:lnTo>
                        <a:lnTo>
                          <a:pt x="477" y="295"/>
                        </a:lnTo>
                        <a:lnTo>
                          <a:pt x="480" y="295"/>
                        </a:lnTo>
                        <a:lnTo>
                          <a:pt x="480" y="293"/>
                        </a:lnTo>
                        <a:close/>
                        <a:moveTo>
                          <a:pt x="477" y="277"/>
                        </a:moveTo>
                        <a:lnTo>
                          <a:pt x="480" y="274"/>
                        </a:lnTo>
                        <a:lnTo>
                          <a:pt x="482" y="271"/>
                        </a:lnTo>
                        <a:lnTo>
                          <a:pt x="482" y="268"/>
                        </a:lnTo>
                        <a:lnTo>
                          <a:pt x="477" y="263"/>
                        </a:lnTo>
                        <a:lnTo>
                          <a:pt x="477" y="258"/>
                        </a:lnTo>
                        <a:lnTo>
                          <a:pt x="477" y="252"/>
                        </a:lnTo>
                        <a:lnTo>
                          <a:pt x="480" y="250"/>
                        </a:lnTo>
                        <a:lnTo>
                          <a:pt x="477" y="250"/>
                        </a:lnTo>
                        <a:lnTo>
                          <a:pt x="477" y="247"/>
                        </a:lnTo>
                        <a:lnTo>
                          <a:pt x="474" y="244"/>
                        </a:lnTo>
                        <a:lnTo>
                          <a:pt x="474" y="242"/>
                        </a:lnTo>
                        <a:lnTo>
                          <a:pt x="474" y="239"/>
                        </a:lnTo>
                        <a:lnTo>
                          <a:pt x="471" y="239"/>
                        </a:lnTo>
                        <a:lnTo>
                          <a:pt x="471" y="236"/>
                        </a:lnTo>
                        <a:lnTo>
                          <a:pt x="474" y="234"/>
                        </a:lnTo>
                        <a:lnTo>
                          <a:pt x="477" y="234"/>
                        </a:lnTo>
                        <a:lnTo>
                          <a:pt x="477" y="231"/>
                        </a:lnTo>
                        <a:lnTo>
                          <a:pt x="474" y="226"/>
                        </a:lnTo>
                        <a:lnTo>
                          <a:pt x="474" y="223"/>
                        </a:lnTo>
                        <a:lnTo>
                          <a:pt x="477" y="220"/>
                        </a:lnTo>
                        <a:lnTo>
                          <a:pt x="477" y="218"/>
                        </a:lnTo>
                        <a:lnTo>
                          <a:pt x="477" y="215"/>
                        </a:lnTo>
                        <a:lnTo>
                          <a:pt x="477" y="212"/>
                        </a:lnTo>
                        <a:lnTo>
                          <a:pt x="474" y="209"/>
                        </a:lnTo>
                        <a:lnTo>
                          <a:pt x="474" y="207"/>
                        </a:lnTo>
                        <a:lnTo>
                          <a:pt x="474" y="204"/>
                        </a:lnTo>
                        <a:lnTo>
                          <a:pt x="474" y="201"/>
                        </a:lnTo>
                        <a:lnTo>
                          <a:pt x="474" y="199"/>
                        </a:lnTo>
                        <a:lnTo>
                          <a:pt x="480" y="185"/>
                        </a:lnTo>
                        <a:lnTo>
                          <a:pt x="482" y="183"/>
                        </a:lnTo>
                        <a:lnTo>
                          <a:pt x="480" y="183"/>
                        </a:lnTo>
                        <a:lnTo>
                          <a:pt x="471" y="188"/>
                        </a:lnTo>
                        <a:lnTo>
                          <a:pt x="471" y="185"/>
                        </a:lnTo>
                        <a:lnTo>
                          <a:pt x="474" y="185"/>
                        </a:lnTo>
                        <a:lnTo>
                          <a:pt x="477" y="180"/>
                        </a:lnTo>
                        <a:lnTo>
                          <a:pt x="480" y="180"/>
                        </a:lnTo>
                        <a:lnTo>
                          <a:pt x="477" y="177"/>
                        </a:lnTo>
                        <a:lnTo>
                          <a:pt x="474" y="175"/>
                        </a:lnTo>
                        <a:lnTo>
                          <a:pt x="474" y="172"/>
                        </a:lnTo>
                        <a:lnTo>
                          <a:pt x="474" y="167"/>
                        </a:lnTo>
                        <a:lnTo>
                          <a:pt x="474" y="164"/>
                        </a:lnTo>
                        <a:lnTo>
                          <a:pt x="477" y="159"/>
                        </a:lnTo>
                        <a:lnTo>
                          <a:pt x="477" y="156"/>
                        </a:lnTo>
                        <a:lnTo>
                          <a:pt x="474" y="156"/>
                        </a:lnTo>
                        <a:lnTo>
                          <a:pt x="474" y="153"/>
                        </a:lnTo>
                        <a:lnTo>
                          <a:pt x="477" y="153"/>
                        </a:lnTo>
                        <a:lnTo>
                          <a:pt x="480" y="153"/>
                        </a:lnTo>
                        <a:lnTo>
                          <a:pt x="480" y="150"/>
                        </a:lnTo>
                        <a:lnTo>
                          <a:pt x="477" y="148"/>
                        </a:lnTo>
                        <a:lnTo>
                          <a:pt x="474" y="142"/>
                        </a:lnTo>
                        <a:lnTo>
                          <a:pt x="466" y="134"/>
                        </a:lnTo>
                        <a:lnTo>
                          <a:pt x="461" y="134"/>
                        </a:lnTo>
                        <a:lnTo>
                          <a:pt x="458" y="132"/>
                        </a:lnTo>
                        <a:lnTo>
                          <a:pt x="455" y="129"/>
                        </a:lnTo>
                        <a:lnTo>
                          <a:pt x="455" y="126"/>
                        </a:lnTo>
                        <a:lnTo>
                          <a:pt x="453" y="126"/>
                        </a:lnTo>
                        <a:lnTo>
                          <a:pt x="450" y="126"/>
                        </a:lnTo>
                        <a:lnTo>
                          <a:pt x="447" y="124"/>
                        </a:lnTo>
                        <a:lnTo>
                          <a:pt x="445" y="124"/>
                        </a:lnTo>
                        <a:lnTo>
                          <a:pt x="442" y="124"/>
                        </a:lnTo>
                        <a:lnTo>
                          <a:pt x="439" y="124"/>
                        </a:lnTo>
                        <a:lnTo>
                          <a:pt x="439" y="126"/>
                        </a:lnTo>
                        <a:lnTo>
                          <a:pt x="439" y="129"/>
                        </a:lnTo>
                        <a:lnTo>
                          <a:pt x="437" y="132"/>
                        </a:lnTo>
                        <a:lnTo>
                          <a:pt x="434" y="134"/>
                        </a:lnTo>
                        <a:lnTo>
                          <a:pt x="431" y="137"/>
                        </a:lnTo>
                        <a:lnTo>
                          <a:pt x="429" y="140"/>
                        </a:lnTo>
                        <a:lnTo>
                          <a:pt x="426" y="140"/>
                        </a:lnTo>
                        <a:lnTo>
                          <a:pt x="423" y="140"/>
                        </a:lnTo>
                        <a:lnTo>
                          <a:pt x="421" y="137"/>
                        </a:lnTo>
                        <a:lnTo>
                          <a:pt x="418" y="137"/>
                        </a:lnTo>
                        <a:lnTo>
                          <a:pt x="415" y="137"/>
                        </a:lnTo>
                        <a:lnTo>
                          <a:pt x="413" y="134"/>
                        </a:lnTo>
                        <a:lnTo>
                          <a:pt x="410" y="134"/>
                        </a:lnTo>
                        <a:lnTo>
                          <a:pt x="410" y="132"/>
                        </a:lnTo>
                        <a:lnTo>
                          <a:pt x="407" y="132"/>
                        </a:lnTo>
                        <a:lnTo>
                          <a:pt x="402" y="134"/>
                        </a:lnTo>
                        <a:lnTo>
                          <a:pt x="399" y="137"/>
                        </a:lnTo>
                        <a:lnTo>
                          <a:pt x="394" y="145"/>
                        </a:lnTo>
                        <a:lnTo>
                          <a:pt x="388" y="150"/>
                        </a:lnTo>
                        <a:lnTo>
                          <a:pt x="386" y="153"/>
                        </a:lnTo>
                        <a:lnTo>
                          <a:pt x="380" y="150"/>
                        </a:lnTo>
                        <a:lnTo>
                          <a:pt x="380" y="148"/>
                        </a:lnTo>
                        <a:lnTo>
                          <a:pt x="378" y="148"/>
                        </a:lnTo>
                        <a:lnTo>
                          <a:pt x="375" y="148"/>
                        </a:lnTo>
                        <a:lnTo>
                          <a:pt x="375" y="145"/>
                        </a:lnTo>
                        <a:lnTo>
                          <a:pt x="370" y="148"/>
                        </a:lnTo>
                        <a:lnTo>
                          <a:pt x="367" y="145"/>
                        </a:lnTo>
                        <a:lnTo>
                          <a:pt x="359" y="150"/>
                        </a:lnTo>
                        <a:lnTo>
                          <a:pt x="356" y="153"/>
                        </a:lnTo>
                        <a:lnTo>
                          <a:pt x="343" y="150"/>
                        </a:lnTo>
                        <a:lnTo>
                          <a:pt x="340" y="150"/>
                        </a:lnTo>
                        <a:lnTo>
                          <a:pt x="340" y="148"/>
                        </a:lnTo>
                        <a:lnTo>
                          <a:pt x="337" y="150"/>
                        </a:lnTo>
                        <a:lnTo>
                          <a:pt x="335" y="150"/>
                        </a:lnTo>
                        <a:lnTo>
                          <a:pt x="329" y="153"/>
                        </a:lnTo>
                        <a:lnTo>
                          <a:pt x="324" y="153"/>
                        </a:lnTo>
                        <a:lnTo>
                          <a:pt x="321" y="156"/>
                        </a:lnTo>
                        <a:lnTo>
                          <a:pt x="319" y="159"/>
                        </a:lnTo>
                        <a:lnTo>
                          <a:pt x="319" y="161"/>
                        </a:lnTo>
                        <a:lnTo>
                          <a:pt x="321" y="164"/>
                        </a:lnTo>
                        <a:lnTo>
                          <a:pt x="327" y="164"/>
                        </a:lnTo>
                        <a:lnTo>
                          <a:pt x="329" y="167"/>
                        </a:lnTo>
                        <a:lnTo>
                          <a:pt x="332" y="169"/>
                        </a:lnTo>
                        <a:lnTo>
                          <a:pt x="329" y="169"/>
                        </a:lnTo>
                        <a:lnTo>
                          <a:pt x="327" y="167"/>
                        </a:lnTo>
                        <a:lnTo>
                          <a:pt x="324" y="167"/>
                        </a:lnTo>
                        <a:lnTo>
                          <a:pt x="324" y="169"/>
                        </a:lnTo>
                        <a:lnTo>
                          <a:pt x="321" y="169"/>
                        </a:lnTo>
                        <a:lnTo>
                          <a:pt x="319" y="169"/>
                        </a:lnTo>
                        <a:lnTo>
                          <a:pt x="316" y="169"/>
                        </a:lnTo>
                        <a:lnTo>
                          <a:pt x="316" y="167"/>
                        </a:lnTo>
                        <a:lnTo>
                          <a:pt x="319" y="167"/>
                        </a:lnTo>
                        <a:lnTo>
                          <a:pt x="316" y="164"/>
                        </a:lnTo>
                        <a:lnTo>
                          <a:pt x="316" y="161"/>
                        </a:lnTo>
                        <a:lnTo>
                          <a:pt x="316" y="159"/>
                        </a:lnTo>
                        <a:lnTo>
                          <a:pt x="313" y="159"/>
                        </a:lnTo>
                        <a:lnTo>
                          <a:pt x="311" y="159"/>
                        </a:lnTo>
                        <a:lnTo>
                          <a:pt x="308" y="159"/>
                        </a:lnTo>
                        <a:lnTo>
                          <a:pt x="305" y="161"/>
                        </a:lnTo>
                        <a:lnTo>
                          <a:pt x="303" y="161"/>
                        </a:lnTo>
                        <a:lnTo>
                          <a:pt x="300" y="161"/>
                        </a:lnTo>
                        <a:lnTo>
                          <a:pt x="300" y="164"/>
                        </a:lnTo>
                        <a:lnTo>
                          <a:pt x="297" y="164"/>
                        </a:lnTo>
                        <a:lnTo>
                          <a:pt x="295" y="167"/>
                        </a:lnTo>
                        <a:lnTo>
                          <a:pt x="292" y="169"/>
                        </a:lnTo>
                        <a:lnTo>
                          <a:pt x="295" y="169"/>
                        </a:lnTo>
                        <a:lnTo>
                          <a:pt x="292" y="169"/>
                        </a:lnTo>
                        <a:lnTo>
                          <a:pt x="289" y="167"/>
                        </a:lnTo>
                        <a:lnTo>
                          <a:pt x="284" y="167"/>
                        </a:lnTo>
                        <a:lnTo>
                          <a:pt x="276" y="169"/>
                        </a:lnTo>
                        <a:lnTo>
                          <a:pt x="268" y="169"/>
                        </a:lnTo>
                        <a:lnTo>
                          <a:pt x="254" y="167"/>
                        </a:lnTo>
                        <a:lnTo>
                          <a:pt x="244" y="164"/>
                        </a:lnTo>
                        <a:lnTo>
                          <a:pt x="238" y="164"/>
                        </a:lnTo>
                        <a:lnTo>
                          <a:pt x="238" y="161"/>
                        </a:lnTo>
                        <a:lnTo>
                          <a:pt x="236" y="161"/>
                        </a:lnTo>
                        <a:lnTo>
                          <a:pt x="233" y="161"/>
                        </a:lnTo>
                        <a:lnTo>
                          <a:pt x="228" y="159"/>
                        </a:lnTo>
                        <a:lnTo>
                          <a:pt x="225" y="159"/>
                        </a:lnTo>
                        <a:lnTo>
                          <a:pt x="222" y="159"/>
                        </a:lnTo>
                        <a:lnTo>
                          <a:pt x="222" y="156"/>
                        </a:lnTo>
                        <a:lnTo>
                          <a:pt x="220" y="156"/>
                        </a:lnTo>
                        <a:lnTo>
                          <a:pt x="214" y="156"/>
                        </a:lnTo>
                        <a:lnTo>
                          <a:pt x="212" y="153"/>
                        </a:lnTo>
                        <a:lnTo>
                          <a:pt x="209" y="153"/>
                        </a:lnTo>
                        <a:lnTo>
                          <a:pt x="206" y="150"/>
                        </a:lnTo>
                        <a:lnTo>
                          <a:pt x="203" y="148"/>
                        </a:lnTo>
                        <a:lnTo>
                          <a:pt x="203" y="145"/>
                        </a:lnTo>
                        <a:lnTo>
                          <a:pt x="201" y="145"/>
                        </a:lnTo>
                        <a:lnTo>
                          <a:pt x="190" y="142"/>
                        </a:lnTo>
                        <a:lnTo>
                          <a:pt x="185" y="142"/>
                        </a:lnTo>
                        <a:lnTo>
                          <a:pt x="182" y="140"/>
                        </a:lnTo>
                        <a:lnTo>
                          <a:pt x="179" y="134"/>
                        </a:lnTo>
                        <a:lnTo>
                          <a:pt x="174" y="137"/>
                        </a:lnTo>
                        <a:lnTo>
                          <a:pt x="171" y="137"/>
                        </a:lnTo>
                        <a:lnTo>
                          <a:pt x="169" y="134"/>
                        </a:lnTo>
                        <a:lnTo>
                          <a:pt x="166" y="134"/>
                        </a:lnTo>
                        <a:lnTo>
                          <a:pt x="163" y="134"/>
                        </a:lnTo>
                        <a:lnTo>
                          <a:pt x="161" y="134"/>
                        </a:lnTo>
                        <a:lnTo>
                          <a:pt x="158" y="132"/>
                        </a:lnTo>
                        <a:lnTo>
                          <a:pt x="155" y="132"/>
                        </a:lnTo>
                        <a:lnTo>
                          <a:pt x="153" y="129"/>
                        </a:lnTo>
                        <a:lnTo>
                          <a:pt x="153" y="126"/>
                        </a:lnTo>
                        <a:lnTo>
                          <a:pt x="155" y="126"/>
                        </a:lnTo>
                        <a:lnTo>
                          <a:pt x="158" y="126"/>
                        </a:lnTo>
                        <a:lnTo>
                          <a:pt x="155" y="124"/>
                        </a:lnTo>
                        <a:lnTo>
                          <a:pt x="153" y="121"/>
                        </a:lnTo>
                        <a:lnTo>
                          <a:pt x="153" y="124"/>
                        </a:lnTo>
                        <a:lnTo>
                          <a:pt x="153" y="126"/>
                        </a:lnTo>
                        <a:lnTo>
                          <a:pt x="153" y="129"/>
                        </a:lnTo>
                        <a:lnTo>
                          <a:pt x="150" y="129"/>
                        </a:lnTo>
                        <a:lnTo>
                          <a:pt x="139" y="129"/>
                        </a:lnTo>
                        <a:lnTo>
                          <a:pt x="139" y="132"/>
                        </a:lnTo>
                        <a:lnTo>
                          <a:pt x="136" y="132"/>
                        </a:lnTo>
                        <a:lnTo>
                          <a:pt x="134" y="132"/>
                        </a:lnTo>
                        <a:lnTo>
                          <a:pt x="131" y="129"/>
                        </a:lnTo>
                        <a:lnTo>
                          <a:pt x="128" y="126"/>
                        </a:lnTo>
                        <a:lnTo>
                          <a:pt x="126" y="126"/>
                        </a:lnTo>
                        <a:lnTo>
                          <a:pt x="123" y="124"/>
                        </a:lnTo>
                        <a:lnTo>
                          <a:pt x="120" y="124"/>
                        </a:lnTo>
                        <a:lnTo>
                          <a:pt x="118" y="124"/>
                        </a:lnTo>
                        <a:lnTo>
                          <a:pt x="112" y="124"/>
                        </a:lnTo>
                        <a:lnTo>
                          <a:pt x="107" y="121"/>
                        </a:lnTo>
                        <a:lnTo>
                          <a:pt x="102" y="121"/>
                        </a:lnTo>
                        <a:lnTo>
                          <a:pt x="99" y="121"/>
                        </a:lnTo>
                        <a:lnTo>
                          <a:pt x="99" y="118"/>
                        </a:lnTo>
                        <a:lnTo>
                          <a:pt x="96" y="116"/>
                        </a:lnTo>
                        <a:lnTo>
                          <a:pt x="94" y="113"/>
                        </a:lnTo>
                        <a:lnTo>
                          <a:pt x="94" y="116"/>
                        </a:lnTo>
                        <a:lnTo>
                          <a:pt x="91" y="118"/>
                        </a:lnTo>
                        <a:lnTo>
                          <a:pt x="91" y="121"/>
                        </a:lnTo>
                        <a:lnTo>
                          <a:pt x="94" y="132"/>
                        </a:lnTo>
                        <a:lnTo>
                          <a:pt x="94" y="134"/>
                        </a:lnTo>
                        <a:lnTo>
                          <a:pt x="94" y="137"/>
                        </a:lnTo>
                        <a:lnTo>
                          <a:pt x="94" y="140"/>
                        </a:lnTo>
                        <a:lnTo>
                          <a:pt x="91" y="140"/>
                        </a:lnTo>
                        <a:lnTo>
                          <a:pt x="88" y="140"/>
                        </a:lnTo>
                        <a:lnTo>
                          <a:pt x="86" y="142"/>
                        </a:lnTo>
                        <a:lnTo>
                          <a:pt x="83" y="142"/>
                        </a:lnTo>
                        <a:lnTo>
                          <a:pt x="86" y="145"/>
                        </a:lnTo>
                        <a:lnTo>
                          <a:pt x="86" y="148"/>
                        </a:lnTo>
                        <a:lnTo>
                          <a:pt x="86" y="150"/>
                        </a:lnTo>
                        <a:lnTo>
                          <a:pt x="83" y="150"/>
                        </a:lnTo>
                        <a:lnTo>
                          <a:pt x="88" y="156"/>
                        </a:lnTo>
                        <a:lnTo>
                          <a:pt x="91" y="161"/>
                        </a:lnTo>
                        <a:lnTo>
                          <a:pt x="88" y="164"/>
                        </a:lnTo>
                        <a:lnTo>
                          <a:pt x="91" y="167"/>
                        </a:lnTo>
                        <a:lnTo>
                          <a:pt x="91" y="169"/>
                        </a:lnTo>
                        <a:lnTo>
                          <a:pt x="91" y="172"/>
                        </a:lnTo>
                        <a:lnTo>
                          <a:pt x="91" y="175"/>
                        </a:lnTo>
                        <a:lnTo>
                          <a:pt x="94" y="177"/>
                        </a:lnTo>
                        <a:lnTo>
                          <a:pt x="99" y="188"/>
                        </a:lnTo>
                        <a:lnTo>
                          <a:pt x="102" y="191"/>
                        </a:lnTo>
                        <a:lnTo>
                          <a:pt x="102" y="193"/>
                        </a:lnTo>
                        <a:lnTo>
                          <a:pt x="99" y="193"/>
                        </a:lnTo>
                        <a:lnTo>
                          <a:pt x="99" y="196"/>
                        </a:lnTo>
                        <a:lnTo>
                          <a:pt x="102" y="199"/>
                        </a:lnTo>
                        <a:lnTo>
                          <a:pt x="104" y="201"/>
                        </a:lnTo>
                        <a:lnTo>
                          <a:pt x="110" y="209"/>
                        </a:lnTo>
                        <a:lnTo>
                          <a:pt x="115" y="220"/>
                        </a:lnTo>
                        <a:lnTo>
                          <a:pt x="115" y="223"/>
                        </a:lnTo>
                        <a:lnTo>
                          <a:pt x="115" y="226"/>
                        </a:lnTo>
                        <a:lnTo>
                          <a:pt x="118" y="226"/>
                        </a:lnTo>
                        <a:lnTo>
                          <a:pt x="118" y="228"/>
                        </a:lnTo>
                        <a:lnTo>
                          <a:pt x="120" y="228"/>
                        </a:lnTo>
                        <a:lnTo>
                          <a:pt x="123" y="231"/>
                        </a:lnTo>
                        <a:lnTo>
                          <a:pt x="128" y="236"/>
                        </a:lnTo>
                        <a:lnTo>
                          <a:pt x="128" y="239"/>
                        </a:lnTo>
                        <a:lnTo>
                          <a:pt x="131" y="239"/>
                        </a:lnTo>
                        <a:lnTo>
                          <a:pt x="131" y="242"/>
                        </a:lnTo>
                        <a:lnTo>
                          <a:pt x="142" y="250"/>
                        </a:lnTo>
                        <a:lnTo>
                          <a:pt x="147" y="255"/>
                        </a:lnTo>
                        <a:lnTo>
                          <a:pt x="153" y="263"/>
                        </a:lnTo>
                        <a:lnTo>
                          <a:pt x="153" y="271"/>
                        </a:lnTo>
                        <a:lnTo>
                          <a:pt x="150" y="279"/>
                        </a:lnTo>
                        <a:lnTo>
                          <a:pt x="153" y="282"/>
                        </a:lnTo>
                        <a:lnTo>
                          <a:pt x="155" y="282"/>
                        </a:lnTo>
                        <a:lnTo>
                          <a:pt x="155" y="279"/>
                        </a:lnTo>
                        <a:lnTo>
                          <a:pt x="155" y="277"/>
                        </a:lnTo>
                        <a:lnTo>
                          <a:pt x="158" y="274"/>
                        </a:lnTo>
                        <a:lnTo>
                          <a:pt x="161" y="274"/>
                        </a:lnTo>
                        <a:lnTo>
                          <a:pt x="161" y="277"/>
                        </a:lnTo>
                        <a:lnTo>
                          <a:pt x="163" y="279"/>
                        </a:lnTo>
                        <a:lnTo>
                          <a:pt x="163" y="282"/>
                        </a:lnTo>
                        <a:lnTo>
                          <a:pt x="163" y="285"/>
                        </a:lnTo>
                        <a:lnTo>
                          <a:pt x="166" y="285"/>
                        </a:lnTo>
                        <a:lnTo>
                          <a:pt x="169" y="287"/>
                        </a:lnTo>
                        <a:lnTo>
                          <a:pt x="174" y="293"/>
                        </a:lnTo>
                        <a:lnTo>
                          <a:pt x="177" y="295"/>
                        </a:lnTo>
                        <a:lnTo>
                          <a:pt x="177" y="293"/>
                        </a:lnTo>
                        <a:lnTo>
                          <a:pt x="179" y="293"/>
                        </a:lnTo>
                        <a:lnTo>
                          <a:pt x="179" y="295"/>
                        </a:lnTo>
                        <a:lnTo>
                          <a:pt x="182" y="295"/>
                        </a:lnTo>
                        <a:lnTo>
                          <a:pt x="185" y="295"/>
                        </a:lnTo>
                        <a:lnTo>
                          <a:pt x="182" y="298"/>
                        </a:lnTo>
                        <a:lnTo>
                          <a:pt x="182" y="301"/>
                        </a:lnTo>
                        <a:lnTo>
                          <a:pt x="179" y="303"/>
                        </a:lnTo>
                        <a:lnTo>
                          <a:pt x="177" y="303"/>
                        </a:lnTo>
                        <a:lnTo>
                          <a:pt x="177" y="309"/>
                        </a:lnTo>
                        <a:lnTo>
                          <a:pt x="177" y="311"/>
                        </a:lnTo>
                        <a:lnTo>
                          <a:pt x="174" y="311"/>
                        </a:lnTo>
                        <a:lnTo>
                          <a:pt x="171" y="309"/>
                        </a:lnTo>
                        <a:lnTo>
                          <a:pt x="171" y="303"/>
                        </a:lnTo>
                        <a:lnTo>
                          <a:pt x="171" y="301"/>
                        </a:lnTo>
                        <a:lnTo>
                          <a:pt x="171" y="298"/>
                        </a:lnTo>
                        <a:lnTo>
                          <a:pt x="169" y="298"/>
                        </a:lnTo>
                        <a:lnTo>
                          <a:pt x="163" y="293"/>
                        </a:lnTo>
                        <a:lnTo>
                          <a:pt x="161" y="293"/>
                        </a:lnTo>
                        <a:lnTo>
                          <a:pt x="158" y="293"/>
                        </a:lnTo>
                        <a:lnTo>
                          <a:pt x="158" y="290"/>
                        </a:lnTo>
                        <a:lnTo>
                          <a:pt x="158" y="287"/>
                        </a:lnTo>
                        <a:lnTo>
                          <a:pt x="155" y="287"/>
                        </a:lnTo>
                        <a:lnTo>
                          <a:pt x="153" y="287"/>
                        </a:lnTo>
                        <a:lnTo>
                          <a:pt x="150" y="287"/>
                        </a:lnTo>
                        <a:lnTo>
                          <a:pt x="150" y="285"/>
                        </a:lnTo>
                        <a:lnTo>
                          <a:pt x="150" y="282"/>
                        </a:lnTo>
                        <a:lnTo>
                          <a:pt x="147" y="282"/>
                        </a:lnTo>
                        <a:lnTo>
                          <a:pt x="147" y="279"/>
                        </a:lnTo>
                        <a:lnTo>
                          <a:pt x="145" y="279"/>
                        </a:lnTo>
                        <a:lnTo>
                          <a:pt x="145" y="282"/>
                        </a:lnTo>
                        <a:lnTo>
                          <a:pt x="147" y="285"/>
                        </a:lnTo>
                        <a:lnTo>
                          <a:pt x="147" y="290"/>
                        </a:lnTo>
                        <a:lnTo>
                          <a:pt x="147" y="293"/>
                        </a:lnTo>
                        <a:lnTo>
                          <a:pt x="147" y="298"/>
                        </a:lnTo>
                        <a:lnTo>
                          <a:pt x="150" y="303"/>
                        </a:lnTo>
                        <a:lnTo>
                          <a:pt x="150" y="309"/>
                        </a:lnTo>
                        <a:lnTo>
                          <a:pt x="150" y="311"/>
                        </a:lnTo>
                        <a:lnTo>
                          <a:pt x="153" y="314"/>
                        </a:lnTo>
                        <a:lnTo>
                          <a:pt x="155" y="317"/>
                        </a:lnTo>
                        <a:lnTo>
                          <a:pt x="153" y="322"/>
                        </a:lnTo>
                        <a:lnTo>
                          <a:pt x="155" y="322"/>
                        </a:lnTo>
                        <a:lnTo>
                          <a:pt x="158" y="322"/>
                        </a:lnTo>
                        <a:lnTo>
                          <a:pt x="158" y="325"/>
                        </a:lnTo>
                        <a:lnTo>
                          <a:pt x="158" y="327"/>
                        </a:lnTo>
                        <a:lnTo>
                          <a:pt x="161" y="327"/>
                        </a:lnTo>
                        <a:lnTo>
                          <a:pt x="163" y="327"/>
                        </a:lnTo>
                        <a:lnTo>
                          <a:pt x="163" y="333"/>
                        </a:lnTo>
                        <a:lnTo>
                          <a:pt x="166" y="333"/>
                        </a:lnTo>
                        <a:lnTo>
                          <a:pt x="166" y="336"/>
                        </a:lnTo>
                        <a:lnTo>
                          <a:pt x="163" y="338"/>
                        </a:lnTo>
                        <a:lnTo>
                          <a:pt x="166" y="341"/>
                        </a:lnTo>
                        <a:lnTo>
                          <a:pt x="169" y="344"/>
                        </a:lnTo>
                        <a:lnTo>
                          <a:pt x="171" y="349"/>
                        </a:lnTo>
                        <a:lnTo>
                          <a:pt x="171" y="352"/>
                        </a:lnTo>
                        <a:lnTo>
                          <a:pt x="174" y="354"/>
                        </a:lnTo>
                        <a:lnTo>
                          <a:pt x="179" y="360"/>
                        </a:lnTo>
                        <a:lnTo>
                          <a:pt x="187" y="360"/>
                        </a:lnTo>
                        <a:lnTo>
                          <a:pt x="187" y="362"/>
                        </a:lnTo>
                        <a:lnTo>
                          <a:pt x="193" y="368"/>
                        </a:lnTo>
                        <a:lnTo>
                          <a:pt x="195" y="368"/>
                        </a:lnTo>
                        <a:lnTo>
                          <a:pt x="195" y="370"/>
                        </a:lnTo>
                        <a:lnTo>
                          <a:pt x="198" y="370"/>
                        </a:lnTo>
                        <a:lnTo>
                          <a:pt x="195" y="373"/>
                        </a:lnTo>
                        <a:lnTo>
                          <a:pt x="195" y="376"/>
                        </a:lnTo>
                        <a:lnTo>
                          <a:pt x="198" y="376"/>
                        </a:lnTo>
                        <a:lnTo>
                          <a:pt x="201" y="376"/>
                        </a:lnTo>
                        <a:lnTo>
                          <a:pt x="203" y="376"/>
                        </a:lnTo>
                        <a:lnTo>
                          <a:pt x="201" y="376"/>
                        </a:lnTo>
                        <a:lnTo>
                          <a:pt x="201" y="378"/>
                        </a:lnTo>
                        <a:lnTo>
                          <a:pt x="203" y="381"/>
                        </a:lnTo>
                        <a:lnTo>
                          <a:pt x="206" y="381"/>
                        </a:lnTo>
                        <a:lnTo>
                          <a:pt x="206" y="384"/>
                        </a:lnTo>
                        <a:lnTo>
                          <a:pt x="209" y="387"/>
                        </a:lnTo>
                        <a:lnTo>
                          <a:pt x="212" y="387"/>
                        </a:lnTo>
                        <a:lnTo>
                          <a:pt x="212" y="389"/>
                        </a:lnTo>
                        <a:lnTo>
                          <a:pt x="212" y="392"/>
                        </a:lnTo>
                        <a:lnTo>
                          <a:pt x="214" y="395"/>
                        </a:lnTo>
                        <a:lnTo>
                          <a:pt x="214" y="397"/>
                        </a:lnTo>
                        <a:lnTo>
                          <a:pt x="217" y="397"/>
                        </a:lnTo>
                        <a:lnTo>
                          <a:pt x="220" y="397"/>
                        </a:lnTo>
                        <a:lnTo>
                          <a:pt x="222" y="397"/>
                        </a:lnTo>
                        <a:lnTo>
                          <a:pt x="222" y="395"/>
                        </a:lnTo>
                        <a:lnTo>
                          <a:pt x="220" y="395"/>
                        </a:lnTo>
                        <a:lnTo>
                          <a:pt x="217" y="395"/>
                        </a:lnTo>
                        <a:lnTo>
                          <a:pt x="217" y="392"/>
                        </a:lnTo>
                        <a:lnTo>
                          <a:pt x="220" y="392"/>
                        </a:lnTo>
                        <a:lnTo>
                          <a:pt x="222" y="392"/>
                        </a:lnTo>
                        <a:lnTo>
                          <a:pt x="222" y="389"/>
                        </a:lnTo>
                        <a:lnTo>
                          <a:pt x="222" y="387"/>
                        </a:lnTo>
                        <a:lnTo>
                          <a:pt x="225" y="387"/>
                        </a:lnTo>
                        <a:lnTo>
                          <a:pt x="228" y="389"/>
                        </a:lnTo>
                        <a:lnTo>
                          <a:pt x="228" y="392"/>
                        </a:lnTo>
                        <a:lnTo>
                          <a:pt x="228" y="395"/>
                        </a:lnTo>
                        <a:lnTo>
                          <a:pt x="230" y="397"/>
                        </a:lnTo>
                        <a:lnTo>
                          <a:pt x="233" y="400"/>
                        </a:lnTo>
                        <a:lnTo>
                          <a:pt x="236" y="400"/>
                        </a:lnTo>
                        <a:lnTo>
                          <a:pt x="236" y="397"/>
                        </a:lnTo>
                        <a:lnTo>
                          <a:pt x="236" y="395"/>
                        </a:lnTo>
                        <a:lnTo>
                          <a:pt x="238" y="395"/>
                        </a:lnTo>
                        <a:lnTo>
                          <a:pt x="241" y="395"/>
                        </a:lnTo>
                        <a:lnTo>
                          <a:pt x="241" y="397"/>
                        </a:lnTo>
                        <a:lnTo>
                          <a:pt x="241" y="400"/>
                        </a:lnTo>
                        <a:lnTo>
                          <a:pt x="244" y="400"/>
                        </a:lnTo>
                        <a:lnTo>
                          <a:pt x="249" y="395"/>
                        </a:lnTo>
                        <a:lnTo>
                          <a:pt x="252" y="397"/>
                        </a:lnTo>
                        <a:lnTo>
                          <a:pt x="254" y="397"/>
                        </a:lnTo>
                        <a:lnTo>
                          <a:pt x="254" y="400"/>
                        </a:lnTo>
                        <a:lnTo>
                          <a:pt x="257" y="400"/>
                        </a:lnTo>
                        <a:lnTo>
                          <a:pt x="257" y="403"/>
                        </a:lnTo>
                        <a:lnTo>
                          <a:pt x="257" y="405"/>
                        </a:lnTo>
                        <a:lnTo>
                          <a:pt x="254" y="408"/>
                        </a:lnTo>
                        <a:lnTo>
                          <a:pt x="254" y="405"/>
                        </a:lnTo>
                        <a:lnTo>
                          <a:pt x="252" y="403"/>
                        </a:lnTo>
                        <a:lnTo>
                          <a:pt x="249" y="403"/>
                        </a:lnTo>
                        <a:lnTo>
                          <a:pt x="252" y="405"/>
                        </a:lnTo>
                        <a:lnTo>
                          <a:pt x="249" y="405"/>
                        </a:lnTo>
                        <a:lnTo>
                          <a:pt x="249" y="408"/>
                        </a:lnTo>
                        <a:lnTo>
                          <a:pt x="246" y="408"/>
                        </a:lnTo>
                        <a:lnTo>
                          <a:pt x="244" y="405"/>
                        </a:lnTo>
                        <a:lnTo>
                          <a:pt x="244" y="403"/>
                        </a:lnTo>
                        <a:lnTo>
                          <a:pt x="241" y="403"/>
                        </a:lnTo>
                        <a:lnTo>
                          <a:pt x="230" y="403"/>
                        </a:lnTo>
                        <a:lnTo>
                          <a:pt x="228" y="403"/>
                        </a:lnTo>
                        <a:lnTo>
                          <a:pt x="230" y="405"/>
                        </a:lnTo>
                        <a:lnTo>
                          <a:pt x="228" y="403"/>
                        </a:lnTo>
                        <a:lnTo>
                          <a:pt x="225" y="403"/>
                        </a:lnTo>
                        <a:lnTo>
                          <a:pt x="225" y="405"/>
                        </a:lnTo>
                        <a:lnTo>
                          <a:pt x="230" y="408"/>
                        </a:lnTo>
                        <a:lnTo>
                          <a:pt x="233" y="413"/>
                        </a:lnTo>
                        <a:lnTo>
                          <a:pt x="236" y="416"/>
                        </a:lnTo>
                        <a:lnTo>
                          <a:pt x="233" y="424"/>
                        </a:lnTo>
                        <a:lnTo>
                          <a:pt x="238" y="421"/>
                        </a:lnTo>
                        <a:lnTo>
                          <a:pt x="241" y="421"/>
                        </a:lnTo>
                        <a:lnTo>
                          <a:pt x="241" y="424"/>
                        </a:lnTo>
                        <a:lnTo>
                          <a:pt x="244" y="424"/>
                        </a:lnTo>
                        <a:lnTo>
                          <a:pt x="244" y="421"/>
                        </a:lnTo>
                        <a:lnTo>
                          <a:pt x="244" y="419"/>
                        </a:lnTo>
                        <a:lnTo>
                          <a:pt x="246" y="419"/>
                        </a:lnTo>
                        <a:lnTo>
                          <a:pt x="249" y="419"/>
                        </a:lnTo>
                        <a:lnTo>
                          <a:pt x="249" y="421"/>
                        </a:lnTo>
                        <a:lnTo>
                          <a:pt x="252" y="421"/>
                        </a:lnTo>
                        <a:lnTo>
                          <a:pt x="252" y="419"/>
                        </a:lnTo>
                        <a:lnTo>
                          <a:pt x="254" y="416"/>
                        </a:lnTo>
                        <a:lnTo>
                          <a:pt x="257" y="416"/>
                        </a:lnTo>
                        <a:lnTo>
                          <a:pt x="260" y="416"/>
                        </a:lnTo>
                        <a:lnTo>
                          <a:pt x="260" y="419"/>
                        </a:lnTo>
                        <a:lnTo>
                          <a:pt x="260" y="421"/>
                        </a:lnTo>
                        <a:lnTo>
                          <a:pt x="262" y="421"/>
                        </a:lnTo>
                        <a:lnTo>
                          <a:pt x="265" y="421"/>
                        </a:lnTo>
                        <a:lnTo>
                          <a:pt x="268" y="419"/>
                        </a:lnTo>
                        <a:lnTo>
                          <a:pt x="270" y="419"/>
                        </a:lnTo>
                        <a:lnTo>
                          <a:pt x="270" y="421"/>
                        </a:lnTo>
                        <a:lnTo>
                          <a:pt x="284" y="421"/>
                        </a:lnTo>
                        <a:lnTo>
                          <a:pt x="287" y="421"/>
                        </a:lnTo>
                        <a:lnTo>
                          <a:pt x="289" y="419"/>
                        </a:lnTo>
                        <a:lnTo>
                          <a:pt x="289" y="421"/>
                        </a:lnTo>
                        <a:lnTo>
                          <a:pt x="292" y="421"/>
                        </a:lnTo>
                        <a:lnTo>
                          <a:pt x="289" y="419"/>
                        </a:lnTo>
                        <a:lnTo>
                          <a:pt x="289" y="416"/>
                        </a:lnTo>
                        <a:lnTo>
                          <a:pt x="289" y="413"/>
                        </a:lnTo>
                        <a:lnTo>
                          <a:pt x="292" y="416"/>
                        </a:lnTo>
                        <a:lnTo>
                          <a:pt x="295" y="421"/>
                        </a:lnTo>
                        <a:lnTo>
                          <a:pt x="295" y="424"/>
                        </a:lnTo>
                        <a:lnTo>
                          <a:pt x="303" y="427"/>
                        </a:lnTo>
                        <a:lnTo>
                          <a:pt x="305" y="429"/>
                        </a:lnTo>
                        <a:lnTo>
                          <a:pt x="305" y="432"/>
                        </a:lnTo>
                        <a:lnTo>
                          <a:pt x="308" y="432"/>
                        </a:lnTo>
                        <a:lnTo>
                          <a:pt x="313" y="429"/>
                        </a:lnTo>
                        <a:lnTo>
                          <a:pt x="316" y="429"/>
                        </a:lnTo>
                        <a:lnTo>
                          <a:pt x="319" y="432"/>
                        </a:lnTo>
                        <a:lnTo>
                          <a:pt x="321" y="432"/>
                        </a:lnTo>
                        <a:lnTo>
                          <a:pt x="329" y="429"/>
                        </a:lnTo>
                        <a:lnTo>
                          <a:pt x="332" y="429"/>
                        </a:lnTo>
                        <a:lnTo>
                          <a:pt x="332" y="427"/>
                        </a:lnTo>
                        <a:lnTo>
                          <a:pt x="329" y="424"/>
                        </a:lnTo>
                        <a:lnTo>
                          <a:pt x="327" y="424"/>
                        </a:lnTo>
                        <a:lnTo>
                          <a:pt x="327" y="421"/>
                        </a:lnTo>
                        <a:lnTo>
                          <a:pt x="329" y="421"/>
                        </a:lnTo>
                        <a:lnTo>
                          <a:pt x="332" y="421"/>
                        </a:lnTo>
                        <a:lnTo>
                          <a:pt x="332" y="419"/>
                        </a:lnTo>
                        <a:lnTo>
                          <a:pt x="332" y="416"/>
                        </a:lnTo>
                        <a:lnTo>
                          <a:pt x="335" y="416"/>
                        </a:lnTo>
                        <a:lnTo>
                          <a:pt x="340" y="416"/>
                        </a:lnTo>
                        <a:lnTo>
                          <a:pt x="337" y="413"/>
                        </a:lnTo>
                        <a:lnTo>
                          <a:pt x="332" y="411"/>
                        </a:lnTo>
                        <a:lnTo>
                          <a:pt x="329" y="411"/>
                        </a:lnTo>
                        <a:lnTo>
                          <a:pt x="335" y="411"/>
                        </a:lnTo>
                        <a:lnTo>
                          <a:pt x="337" y="411"/>
                        </a:lnTo>
                        <a:lnTo>
                          <a:pt x="337" y="408"/>
                        </a:lnTo>
                        <a:lnTo>
                          <a:pt x="340" y="405"/>
                        </a:lnTo>
                        <a:lnTo>
                          <a:pt x="343" y="403"/>
                        </a:lnTo>
                        <a:lnTo>
                          <a:pt x="343" y="400"/>
                        </a:lnTo>
                        <a:lnTo>
                          <a:pt x="340" y="400"/>
                        </a:lnTo>
                        <a:lnTo>
                          <a:pt x="335" y="400"/>
                        </a:lnTo>
                        <a:lnTo>
                          <a:pt x="337" y="397"/>
                        </a:lnTo>
                        <a:lnTo>
                          <a:pt x="340" y="397"/>
                        </a:lnTo>
                        <a:lnTo>
                          <a:pt x="343" y="397"/>
                        </a:lnTo>
                        <a:lnTo>
                          <a:pt x="343" y="400"/>
                        </a:lnTo>
                        <a:lnTo>
                          <a:pt x="346" y="400"/>
                        </a:lnTo>
                        <a:lnTo>
                          <a:pt x="346" y="397"/>
                        </a:lnTo>
                        <a:lnTo>
                          <a:pt x="348" y="397"/>
                        </a:lnTo>
                        <a:lnTo>
                          <a:pt x="348" y="395"/>
                        </a:lnTo>
                        <a:lnTo>
                          <a:pt x="346" y="392"/>
                        </a:lnTo>
                        <a:lnTo>
                          <a:pt x="337" y="387"/>
                        </a:lnTo>
                        <a:lnTo>
                          <a:pt x="335" y="387"/>
                        </a:lnTo>
                        <a:lnTo>
                          <a:pt x="335" y="384"/>
                        </a:lnTo>
                        <a:lnTo>
                          <a:pt x="335" y="381"/>
                        </a:lnTo>
                        <a:lnTo>
                          <a:pt x="335" y="378"/>
                        </a:lnTo>
                        <a:lnTo>
                          <a:pt x="337" y="378"/>
                        </a:lnTo>
                        <a:lnTo>
                          <a:pt x="337" y="376"/>
                        </a:lnTo>
                        <a:lnTo>
                          <a:pt x="340" y="376"/>
                        </a:lnTo>
                        <a:lnTo>
                          <a:pt x="340" y="378"/>
                        </a:lnTo>
                        <a:lnTo>
                          <a:pt x="340" y="384"/>
                        </a:lnTo>
                        <a:lnTo>
                          <a:pt x="343" y="387"/>
                        </a:lnTo>
                        <a:lnTo>
                          <a:pt x="346" y="384"/>
                        </a:lnTo>
                        <a:lnTo>
                          <a:pt x="348" y="384"/>
                        </a:lnTo>
                        <a:lnTo>
                          <a:pt x="348" y="381"/>
                        </a:lnTo>
                        <a:lnTo>
                          <a:pt x="351" y="384"/>
                        </a:lnTo>
                        <a:lnTo>
                          <a:pt x="351" y="387"/>
                        </a:lnTo>
                        <a:lnTo>
                          <a:pt x="348" y="387"/>
                        </a:lnTo>
                        <a:lnTo>
                          <a:pt x="348" y="389"/>
                        </a:lnTo>
                        <a:lnTo>
                          <a:pt x="354" y="389"/>
                        </a:lnTo>
                        <a:lnTo>
                          <a:pt x="354" y="392"/>
                        </a:lnTo>
                        <a:lnTo>
                          <a:pt x="356" y="395"/>
                        </a:lnTo>
                        <a:lnTo>
                          <a:pt x="359" y="395"/>
                        </a:lnTo>
                        <a:lnTo>
                          <a:pt x="362" y="395"/>
                        </a:lnTo>
                        <a:lnTo>
                          <a:pt x="364" y="392"/>
                        </a:lnTo>
                        <a:lnTo>
                          <a:pt x="364" y="387"/>
                        </a:lnTo>
                        <a:lnTo>
                          <a:pt x="364" y="381"/>
                        </a:lnTo>
                        <a:lnTo>
                          <a:pt x="364" y="378"/>
                        </a:lnTo>
                        <a:lnTo>
                          <a:pt x="364" y="376"/>
                        </a:lnTo>
                        <a:lnTo>
                          <a:pt x="367" y="376"/>
                        </a:lnTo>
                        <a:lnTo>
                          <a:pt x="370" y="373"/>
                        </a:lnTo>
                        <a:lnTo>
                          <a:pt x="370" y="370"/>
                        </a:lnTo>
                        <a:lnTo>
                          <a:pt x="367" y="370"/>
                        </a:lnTo>
                        <a:lnTo>
                          <a:pt x="364" y="368"/>
                        </a:lnTo>
                        <a:lnTo>
                          <a:pt x="367" y="365"/>
                        </a:lnTo>
                        <a:lnTo>
                          <a:pt x="370" y="368"/>
                        </a:lnTo>
                        <a:lnTo>
                          <a:pt x="372" y="370"/>
                        </a:lnTo>
                        <a:lnTo>
                          <a:pt x="372" y="368"/>
                        </a:lnTo>
                        <a:lnTo>
                          <a:pt x="372" y="365"/>
                        </a:lnTo>
                        <a:lnTo>
                          <a:pt x="372" y="362"/>
                        </a:lnTo>
                        <a:lnTo>
                          <a:pt x="375" y="360"/>
                        </a:lnTo>
                        <a:lnTo>
                          <a:pt x="375" y="357"/>
                        </a:lnTo>
                        <a:lnTo>
                          <a:pt x="375" y="354"/>
                        </a:lnTo>
                        <a:lnTo>
                          <a:pt x="372" y="352"/>
                        </a:lnTo>
                        <a:lnTo>
                          <a:pt x="372" y="349"/>
                        </a:lnTo>
                        <a:lnTo>
                          <a:pt x="370" y="346"/>
                        </a:lnTo>
                        <a:lnTo>
                          <a:pt x="367" y="344"/>
                        </a:lnTo>
                        <a:lnTo>
                          <a:pt x="364" y="341"/>
                        </a:lnTo>
                        <a:lnTo>
                          <a:pt x="367" y="341"/>
                        </a:lnTo>
                        <a:lnTo>
                          <a:pt x="370" y="341"/>
                        </a:lnTo>
                        <a:lnTo>
                          <a:pt x="375" y="349"/>
                        </a:lnTo>
                        <a:lnTo>
                          <a:pt x="378" y="352"/>
                        </a:lnTo>
                        <a:lnTo>
                          <a:pt x="380" y="352"/>
                        </a:lnTo>
                        <a:lnTo>
                          <a:pt x="383" y="354"/>
                        </a:lnTo>
                        <a:lnTo>
                          <a:pt x="383" y="357"/>
                        </a:lnTo>
                        <a:lnTo>
                          <a:pt x="386" y="354"/>
                        </a:lnTo>
                        <a:lnTo>
                          <a:pt x="388" y="354"/>
                        </a:lnTo>
                        <a:lnTo>
                          <a:pt x="388" y="360"/>
                        </a:lnTo>
                        <a:lnTo>
                          <a:pt x="388" y="362"/>
                        </a:lnTo>
                        <a:lnTo>
                          <a:pt x="388" y="365"/>
                        </a:lnTo>
                        <a:lnTo>
                          <a:pt x="386" y="368"/>
                        </a:lnTo>
                        <a:lnTo>
                          <a:pt x="386" y="365"/>
                        </a:lnTo>
                        <a:lnTo>
                          <a:pt x="383" y="365"/>
                        </a:lnTo>
                        <a:lnTo>
                          <a:pt x="383" y="362"/>
                        </a:lnTo>
                        <a:lnTo>
                          <a:pt x="380" y="365"/>
                        </a:lnTo>
                        <a:lnTo>
                          <a:pt x="380" y="368"/>
                        </a:lnTo>
                        <a:lnTo>
                          <a:pt x="383" y="368"/>
                        </a:lnTo>
                        <a:lnTo>
                          <a:pt x="383" y="370"/>
                        </a:lnTo>
                        <a:lnTo>
                          <a:pt x="386" y="368"/>
                        </a:lnTo>
                        <a:lnTo>
                          <a:pt x="391" y="368"/>
                        </a:lnTo>
                        <a:lnTo>
                          <a:pt x="394" y="365"/>
                        </a:lnTo>
                        <a:lnTo>
                          <a:pt x="396" y="365"/>
                        </a:lnTo>
                        <a:lnTo>
                          <a:pt x="396" y="362"/>
                        </a:lnTo>
                        <a:lnTo>
                          <a:pt x="394" y="357"/>
                        </a:lnTo>
                        <a:lnTo>
                          <a:pt x="391" y="352"/>
                        </a:lnTo>
                        <a:lnTo>
                          <a:pt x="391" y="349"/>
                        </a:lnTo>
                        <a:lnTo>
                          <a:pt x="394" y="349"/>
                        </a:lnTo>
                        <a:lnTo>
                          <a:pt x="394" y="346"/>
                        </a:lnTo>
                        <a:lnTo>
                          <a:pt x="399" y="346"/>
                        </a:lnTo>
                        <a:lnTo>
                          <a:pt x="402" y="346"/>
                        </a:lnTo>
                        <a:lnTo>
                          <a:pt x="404" y="349"/>
                        </a:lnTo>
                        <a:lnTo>
                          <a:pt x="407" y="349"/>
                        </a:lnTo>
                        <a:lnTo>
                          <a:pt x="407" y="352"/>
                        </a:lnTo>
                        <a:lnTo>
                          <a:pt x="410" y="352"/>
                        </a:lnTo>
                        <a:lnTo>
                          <a:pt x="410" y="354"/>
                        </a:lnTo>
                        <a:lnTo>
                          <a:pt x="415" y="352"/>
                        </a:lnTo>
                        <a:lnTo>
                          <a:pt x="418" y="354"/>
                        </a:lnTo>
                        <a:lnTo>
                          <a:pt x="426" y="354"/>
                        </a:lnTo>
                        <a:lnTo>
                          <a:pt x="426" y="357"/>
                        </a:lnTo>
                        <a:lnTo>
                          <a:pt x="426" y="360"/>
                        </a:lnTo>
                        <a:lnTo>
                          <a:pt x="429" y="360"/>
                        </a:lnTo>
                        <a:lnTo>
                          <a:pt x="426" y="360"/>
                        </a:lnTo>
                        <a:lnTo>
                          <a:pt x="429" y="362"/>
                        </a:lnTo>
                        <a:lnTo>
                          <a:pt x="429" y="365"/>
                        </a:lnTo>
                        <a:lnTo>
                          <a:pt x="431" y="368"/>
                        </a:lnTo>
                        <a:lnTo>
                          <a:pt x="434" y="368"/>
                        </a:lnTo>
                        <a:lnTo>
                          <a:pt x="431" y="368"/>
                        </a:lnTo>
                        <a:lnTo>
                          <a:pt x="429" y="370"/>
                        </a:lnTo>
                        <a:lnTo>
                          <a:pt x="426" y="370"/>
                        </a:lnTo>
                        <a:lnTo>
                          <a:pt x="421" y="370"/>
                        </a:lnTo>
                        <a:lnTo>
                          <a:pt x="418" y="368"/>
                        </a:lnTo>
                        <a:lnTo>
                          <a:pt x="415" y="365"/>
                        </a:lnTo>
                        <a:lnTo>
                          <a:pt x="415" y="362"/>
                        </a:lnTo>
                        <a:lnTo>
                          <a:pt x="415" y="360"/>
                        </a:lnTo>
                        <a:lnTo>
                          <a:pt x="415" y="357"/>
                        </a:lnTo>
                        <a:lnTo>
                          <a:pt x="413" y="357"/>
                        </a:lnTo>
                        <a:lnTo>
                          <a:pt x="410" y="357"/>
                        </a:lnTo>
                        <a:lnTo>
                          <a:pt x="410" y="360"/>
                        </a:lnTo>
                        <a:lnTo>
                          <a:pt x="410" y="362"/>
                        </a:lnTo>
                        <a:lnTo>
                          <a:pt x="404" y="365"/>
                        </a:lnTo>
                        <a:lnTo>
                          <a:pt x="404" y="368"/>
                        </a:lnTo>
                        <a:lnTo>
                          <a:pt x="404" y="370"/>
                        </a:lnTo>
                        <a:lnTo>
                          <a:pt x="407" y="373"/>
                        </a:lnTo>
                        <a:lnTo>
                          <a:pt x="418" y="376"/>
                        </a:lnTo>
                        <a:lnTo>
                          <a:pt x="415" y="376"/>
                        </a:lnTo>
                        <a:lnTo>
                          <a:pt x="413" y="378"/>
                        </a:lnTo>
                        <a:lnTo>
                          <a:pt x="413" y="381"/>
                        </a:lnTo>
                        <a:lnTo>
                          <a:pt x="421" y="387"/>
                        </a:lnTo>
                        <a:lnTo>
                          <a:pt x="423" y="392"/>
                        </a:lnTo>
                        <a:lnTo>
                          <a:pt x="423" y="389"/>
                        </a:lnTo>
                        <a:lnTo>
                          <a:pt x="426" y="387"/>
                        </a:lnTo>
                        <a:lnTo>
                          <a:pt x="431" y="387"/>
                        </a:lnTo>
                        <a:lnTo>
                          <a:pt x="429" y="384"/>
                        </a:lnTo>
                        <a:lnTo>
                          <a:pt x="429" y="381"/>
                        </a:lnTo>
                        <a:lnTo>
                          <a:pt x="431" y="378"/>
                        </a:lnTo>
                        <a:lnTo>
                          <a:pt x="431" y="381"/>
                        </a:lnTo>
                        <a:lnTo>
                          <a:pt x="434" y="384"/>
                        </a:lnTo>
                        <a:lnTo>
                          <a:pt x="439" y="389"/>
                        </a:lnTo>
                        <a:lnTo>
                          <a:pt x="442" y="389"/>
                        </a:lnTo>
                        <a:lnTo>
                          <a:pt x="445" y="389"/>
                        </a:lnTo>
                        <a:lnTo>
                          <a:pt x="442" y="387"/>
                        </a:lnTo>
                        <a:lnTo>
                          <a:pt x="442" y="384"/>
                        </a:lnTo>
                        <a:lnTo>
                          <a:pt x="445" y="384"/>
                        </a:lnTo>
                        <a:lnTo>
                          <a:pt x="445" y="381"/>
                        </a:lnTo>
                        <a:lnTo>
                          <a:pt x="442" y="378"/>
                        </a:lnTo>
                        <a:lnTo>
                          <a:pt x="439" y="378"/>
                        </a:lnTo>
                        <a:lnTo>
                          <a:pt x="442" y="378"/>
                        </a:lnTo>
                        <a:lnTo>
                          <a:pt x="442" y="376"/>
                        </a:lnTo>
                        <a:lnTo>
                          <a:pt x="439" y="373"/>
                        </a:lnTo>
                        <a:lnTo>
                          <a:pt x="439" y="370"/>
                        </a:lnTo>
                        <a:lnTo>
                          <a:pt x="439" y="365"/>
                        </a:lnTo>
                        <a:lnTo>
                          <a:pt x="442" y="362"/>
                        </a:lnTo>
                        <a:lnTo>
                          <a:pt x="445" y="362"/>
                        </a:lnTo>
                        <a:lnTo>
                          <a:pt x="445" y="360"/>
                        </a:lnTo>
                        <a:lnTo>
                          <a:pt x="445" y="357"/>
                        </a:lnTo>
                        <a:lnTo>
                          <a:pt x="442" y="357"/>
                        </a:lnTo>
                        <a:lnTo>
                          <a:pt x="445" y="357"/>
                        </a:lnTo>
                        <a:lnTo>
                          <a:pt x="445" y="354"/>
                        </a:lnTo>
                        <a:lnTo>
                          <a:pt x="442" y="354"/>
                        </a:lnTo>
                        <a:lnTo>
                          <a:pt x="442" y="352"/>
                        </a:lnTo>
                        <a:lnTo>
                          <a:pt x="439" y="352"/>
                        </a:lnTo>
                        <a:lnTo>
                          <a:pt x="437" y="352"/>
                        </a:lnTo>
                        <a:lnTo>
                          <a:pt x="437" y="349"/>
                        </a:lnTo>
                        <a:lnTo>
                          <a:pt x="437" y="346"/>
                        </a:lnTo>
                        <a:lnTo>
                          <a:pt x="434" y="349"/>
                        </a:lnTo>
                        <a:lnTo>
                          <a:pt x="431" y="352"/>
                        </a:lnTo>
                        <a:lnTo>
                          <a:pt x="434" y="352"/>
                        </a:lnTo>
                        <a:lnTo>
                          <a:pt x="434" y="354"/>
                        </a:lnTo>
                        <a:lnTo>
                          <a:pt x="431" y="354"/>
                        </a:lnTo>
                        <a:lnTo>
                          <a:pt x="429" y="352"/>
                        </a:lnTo>
                        <a:lnTo>
                          <a:pt x="429" y="349"/>
                        </a:lnTo>
                        <a:lnTo>
                          <a:pt x="431" y="346"/>
                        </a:lnTo>
                        <a:lnTo>
                          <a:pt x="431" y="344"/>
                        </a:lnTo>
                        <a:lnTo>
                          <a:pt x="431" y="341"/>
                        </a:lnTo>
                        <a:lnTo>
                          <a:pt x="431" y="338"/>
                        </a:lnTo>
                        <a:lnTo>
                          <a:pt x="434" y="338"/>
                        </a:lnTo>
                        <a:lnTo>
                          <a:pt x="437" y="338"/>
                        </a:lnTo>
                        <a:lnTo>
                          <a:pt x="437" y="336"/>
                        </a:lnTo>
                        <a:lnTo>
                          <a:pt x="439" y="336"/>
                        </a:lnTo>
                        <a:lnTo>
                          <a:pt x="439" y="333"/>
                        </a:lnTo>
                        <a:lnTo>
                          <a:pt x="439" y="330"/>
                        </a:lnTo>
                        <a:lnTo>
                          <a:pt x="439" y="327"/>
                        </a:lnTo>
                        <a:lnTo>
                          <a:pt x="439" y="325"/>
                        </a:lnTo>
                        <a:lnTo>
                          <a:pt x="439" y="322"/>
                        </a:lnTo>
                        <a:lnTo>
                          <a:pt x="437" y="322"/>
                        </a:lnTo>
                        <a:lnTo>
                          <a:pt x="431" y="317"/>
                        </a:lnTo>
                        <a:lnTo>
                          <a:pt x="434" y="317"/>
                        </a:lnTo>
                        <a:lnTo>
                          <a:pt x="434" y="314"/>
                        </a:lnTo>
                        <a:lnTo>
                          <a:pt x="437" y="314"/>
                        </a:lnTo>
                        <a:lnTo>
                          <a:pt x="439" y="317"/>
                        </a:lnTo>
                        <a:lnTo>
                          <a:pt x="442" y="314"/>
                        </a:lnTo>
                        <a:lnTo>
                          <a:pt x="445" y="314"/>
                        </a:lnTo>
                        <a:lnTo>
                          <a:pt x="445" y="311"/>
                        </a:lnTo>
                        <a:lnTo>
                          <a:pt x="445" y="309"/>
                        </a:lnTo>
                        <a:lnTo>
                          <a:pt x="445" y="306"/>
                        </a:lnTo>
                        <a:lnTo>
                          <a:pt x="445" y="301"/>
                        </a:lnTo>
                        <a:lnTo>
                          <a:pt x="445" y="298"/>
                        </a:lnTo>
                        <a:lnTo>
                          <a:pt x="447" y="295"/>
                        </a:lnTo>
                        <a:lnTo>
                          <a:pt x="447" y="293"/>
                        </a:lnTo>
                        <a:lnTo>
                          <a:pt x="445" y="290"/>
                        </a:lnTo>
                        <a:lnTo>
                          <a:pt x="445" y="293"/>
                        </a:lnTo>
                        <a:lnTo>
                          <a:pt x="442" y="293"/>
                        </a:lnTo>
                        <a:lnTo>
                          <a:pt x="439" y="295"/>
                        </a:lnTo>
                        <a:lnTo>
                          <a:pt x="442" y="293"/>
                        </a:lnTo>
                        <a:lnTo>
                          <a:pt x="445" y="287"/>
                        </a:lnTo>
                        <a:lnTo>
                          <a:pt x="447" y="287"/>
                        </a:lnTo>
                        <a:lnTo>
                          <a:pt x="445" y="285"/>
                        </a:lnTo>
                        <a:lnTo>
                          <a:pt x="447" y="285"/>
                        </a:lnTo>
                        <a:lnTo>
                          <a:pt x="447" y="282"/>
                        </a:lnTo>
                        <a:lnTo>
                          <a:pt x="453" y="279"/>
                        </a:lnTo>
                        <a:lnTo>
                          <a:pt x="453" y="277"/>
                        </a:lnTo>
                        <a:lnTo>
                          <a:pt x="453" y="274"/>
                        </a:lnTo>
                        <a:lnTo>
                          <a:pt x="453" y="271"/>
                        </a:lnTo>
                        <a:lnTo>
                          <a:pt x="455" y="268"/>
                        </a:lnTo>
                        <a:lnTo>
                          <a:pt x="458" y="268"/>
                        </a:lnTo>
                        <a:lnTo>
                          <a:pt x="466" y="268"/>
                        </a:lnTo>
                        <a:lnTo>
                          <a:pt x="461" y="266"/>
                        </a:lnTo>
                        <a:lnTo>
                          <a:pt x="458" y="266"/>
                        </a:lnTo>
                        <a:lnTo>
                          <a:pt x="458" y="263"/>
                        </a:lnTo>
                        <a:lnTo>
                          <a:pt x="461" y="263"/>
                        </a:lnTo>
                        <a:lnTo>
                          <a:pt x="461" y="260"/>
                        </a:lnTo>
                        <a:lnTo>
                          <a:pt x="461" y="258"/>
                        </a:lnTo>
                        <a:lnTo>
                          <a:pt x="463" y="258"/>
                        </a:lnTo>
                        <a:lnTo>
                          <a:pt x="466" y="258"/>
                        </a:lnTo>
                        <a:lnTo>
                          <a:pt x="466" y="255"/>
                        </a:lnTo>
                        <a:lnTo>
                          <a:pt x="463" y="252"/>
                        </a:lnTo>
                        <a:lnTo>
                          <a:pt x="466" y="252"/>
                        </a:lnTo>
                        <a:lnTo>
                          <a:pt x="466" y="255"/>
                        </a:lnTo>
                        <a:lnTo>
                          <a:pt x="469" y="258"/>
                        </a:lnTo>
                        <a:lnTo>
                          <a:pt x="469" y="260"/>
                        </a:lnTo>
                        <a:lnTo>
                          <a:pt x="466" y="260"/>
                        </a:lnTo>
                        <a:lnTo>
                          <a:pt x="463" y="263"/>
                        </a:lnTo>
                        <a:lnTo>
                          <a:pt x="461" y="263"/>
                        </a:lnTo>
                        <a:lnTo>
                          <a:pt x="469" y="266"/>
                        </a:lnTo>
                        <a:lnTo>
                          <a:pt x="471" y="266"/>
                        </a:lnTo>
                        <a:lnTo>
                          <a:pt x="474" y="271"/>
                        </a:lnTo>
                        <a:lnTo>
                          <a:pt x="480" y="271"/>
                        </a:lnTo>
                        <a:lnTo>
                          <a:pt x="477" y="271"/>
                        </a:lnTo>
                        <a:lnTo>
                          <a:pt x="477" y="274"/>
                        </a:lnTo>
                        <a:lnTo>
                          <a:pt x="474" y="274"/>
                        </a:lnTo>
                        <a:lnTo>
                          <a:pt x="474" y="277"/>
                        </a:lnTo>
                        <a:lnTo>
                          <a:pt x="477" y="277"/>
                        </a:lnTo>
                        <a:lnTo>
                          <a:pt x="477" y="279"/>
                        </a:lnTo>
                        <a:lnTo>
                          <a:pt x="474" y="282"/>
                        </a:lnTo>
                        <a:lnTo>
                          <a:pt x="471" y="282"/>
                        </a:lnTo>
                        <a:lnTo>
                          <a:pt x="471" y="285"/>
                        </a:lnTo>
                        <a:lnTo>
                          <a:pt x="477" y="285"/>
                        </a:lnTo>
                        <a:lnTo>
                          <a:pt x="477" y="287"/>
                        </a:lnTo>
                        <a:lnTo>
                          <a:pt x="480" y="287"/>
                        </a:lnTo>
                        <a:lnTo>
                          <a:pt x="480" y="285"/>
                        </a:lnTo>
                        <a:lnTo>
                          <a:pt x="482" y="285"/>
                        </a:lnTo>
                        <a:lnTo>
                          <a:pt x="482" y="279"/>
                        </a:lnTo>
                        <a:lnTo>
                          <a:pt x="482" y="277"/>
                        </a:lnTo>
                        <a:lnTo>
                          <a:pt x="477" y="277"/>
                        </a:lnTo>
                        <a:close/>
                        <a:moveTo>
                          <a:pt x="230" y="333"/>
                        </a:moveTo>
                        <a:lnTo>
                          <a:pt x="230" y="333"/>
                        </a:lnTo>
                        <a:lnTo>
                          <a:pt x="233" y="333"/>
                        </a:lnTo>
                        <a:lnTo>
                          <a:pt x="233" y="330"/>
                        </a:lnTo>
                        <a:lnTo>
                          <a:pt x="233" y="327"/>
                        </a:lnTo>
                        <a:lnTo>
                          <a:pt x="233" y="325"/>
                        </a:lnTo>
                        <a:lnTo>
                          <a:pt x="236" y="322"/>
                        </a:lnTo>
                        <a:lnTo>
                          <a:pt x="236" y="325"/>
                        </a:lnTo>
                        <a:lnTo>
                          <a:pt x="236" y="330"/>
                        </a:lnTo>
                        <a:lnTo>
                          <a:pt x="238" y="330"/>
                        </a:lnTo>
                        <a:lnTo>
                          <a:pt x="238" y="327"/>
                        </a:lnTo>
                        <a:lnTo>
                          <a:pt x="241" y="325"/>
                        </a:lnTo>
                        <a:lnTo>
                          <a:pt x="241" y="322"/>
                        </a:lnTo>
                        <a:lnTo>
                          <a:pt x="241" y="319"/>
                        </a:lnTo>
                        <a:lnTo>
                          <a:pt x="244" y="322"/>
                        </a:lnTo>
                        <a:lnTo>
                          <a:pt x="244" y="325"/>
                        </a:lnTo>
                        <a:lnTo>
                          <a:pt x="244" y="327"/>
                        </a:lnTo>
                        <a:lnTo>
                          <a:pt x="246" y="327"/>
                        </a:lnTo>
                        <a:lnTo>
                          <a:pt x="249" y="327"/>
                        </a:lnTo>
                        <a:lnTo>
                          <a:pt x="249" y="325"/>
                        </a:lnTo>
                        <a:lnTo>
                          <a:pt x="249" y="322"/>
                        </a:lnTo>
                        <a:lnTo>
                          <a:pt x="252" y="319"/>
                        </a:lnTo>
                        <a:lnTo>
                          <a:pt x="254" y="322"/>
                        </a:lnTo>
                        <a:lnTo>
                          <a:pt x="257" y="325"/>
                        </a:lnTo>
                        <a:lnTo>
                          <a:pt x="260" y="325"/>
                        </a:lnTo>
                        <a:lnTo>
                          <a:pt x="260" y="327"/>
                        </a:lnTo>
                        <a:lnTo>
                          <a:pt x="257" y="327"/>
                        </a:lnTo>
                        <a:lnTo>
                          <a:pt x="257" y="330"/>
                        </a:lnTo>
                        <a:lnTo>
                          <a:pt x="260" y="330"/>
                        </a:lnTo>
                        <a:lnTo>
                          <a:pt x="262" y="333"/>
                        </a:lnTo>
                        <a:lnTo>
                          <a:pt x="265" y="336"/>
                        </a:lnTo>
                        <a:lnTo>
                          <a:pt x="262" y="336"/>
                        </a:lnTo>
                        <a:lnTo>
                          <a:pt x="262" y="338"/>
                        </a:lnTo>
                        <a:lnTo>
                          <a:pt x="265" y="338"/>
                        </a:lnTo>
                        <a:lnTo>
                          <a:pt x="268" y="344"/>
                        </a:lnTo>
                        <a:lnTo>
                          <a:pt x="268" y="346"/>
                        </a:lnTo>
                        <a:lnTo>
                          <a:pt x="265" y="344"/>
                        </a:lnTo>
                        <a:lnTo>
                          <a:pt x="262" y="341"/>
                        </a:lnTo>
                        <a:lnTo>
                          <a:pt x="260" y="341"/>
                        </a:lnTo>
                        <a:lnTo>
                          <a:pt x="260" y="344"/>
                        </a:lnTo>
                        <a:lnTo>
                          <a:pt x="257" y="346"/>
                        </a:lnTo>
                        <a:lnTo>
                          <a:pt x="257" y="349"/>
                        </a:lnTo>
                        <a:lnTo>
                          <a:pt x="254" y="349"/>
                        </a:lnTo>
                        <a:lnTo>
                          <a:pt x="254" y="346"/>
                        </a:lnTo>
                        <a:lnTo>
                          <a:pt x="252" y="346"/>
                        </a:lnTo>
                        <a:lnTo>
                          <a:pt x="252" y="344"/>
                        </a:lnTo>
                        <a:lnTo>
                          <a:pt x="249" y="341"/>
                        </a:lnTo>
                        <a:lnTo>
                          <a:pt x="249" y="338"/>
                        </a:lnTo>
                        <a:lnTo>
                          <a:pt x="246" y="336"/>
                        </a:lnTo>
                        <a:lnTo>
                          <a:pt x="244" y="336"/>
                        </a:lnTo>
                        <a:lnTo>
                          <a:pt x="241" y="336"/>
                        </a:lnTo>
                        <a:lnTo>
                          <a:pt x="238" y="336"/>
                        </a:lnTo>
                        <a:lnTo>
                          <a:pt x="236" y="336"/>
                        </a:lnTo>
                        <a:lnTo>
                          <a:pt x="233" y="336"/>
                        </a:lnTo>
                        <a:lnTo>
                          <a:pt x="230" y="336"/>
                        </a:lnTo>
                        <a:lnTo>
                          <a:pt x="228" y="336"/>
                        </a:lnTo>
                        <a:lnTo>
                          <a:pt x="230" y="333"/>
                        </a:lnTo>
                        <a:close/>
                        <a:moveTo>
                          <a:pt x="270" y="368"/>
                        </a:moveTo>
                        <a:lnTo>
                          <a:pt x="265" y="368"/>
                        </a:lnTo>
                        <a:lnTo>
                          <a:pt x="260" y="368"/>
                        </a:lnTo>
                        <a:lnTo>
                          <a:pt x="254" y="368"/>
                        </a:lnTo>
                        <a:lnTo>
                          <a:pt x="254" y="365"/>
                        </a:lnTo>
                        <a:lnTo>
                          <a:pt x="254" y="362"/>
                        </a:lnTo>
                        <a:lnTo>
                          <a:pt x="252" y="360"/>
                        </a:lnTo>
                        <a:lnTo>
                          <a:pt x="246" y="360"/>
                        </a:lnTo>
                        <a:lnTo>
                          <a:pt x="244" y="360"/>
                        </a:lnTo>
                        <a:lnTo>
                          <a:pt x="244" y="357"/>
                        </a:lnTo>
                        <a:lnTo>
                          <a:pt x="241" y="357"/>
                        </a:lnTo>
                        <a:lnTo>
                          <a:pt x="238" y="357"/>
                        </a:lnTo>
                        <a:lnTo>
                          <a:pt x="238" y="354"/>
                        </a:lnTo>
                        <a:lnTo>
                          <a:pt x="236" y="352"/>
                        </a:lnTo>
                        <a:lnTo>
                          <a:pt x="236" y="349"/>
                        </a:lnTo>
                        <a:lnTo>
                          <a:pt x="233" y="346"/>
                        </a:lnTo>
                        <a:lnTo>
                          <a:pt x="230" y="346"/>
                        </a:lnTo>
                        <a:lnTo>
                          <a:pt x="230" y="344"/>
                        </a:lnTo>
                        <a:lnTo>
                          <a:pt x="228" y="341"/>
                        </a:lnTo>
                        <a:lnTo>
                          <a:pt x="230" y="338"/>
                        </a:lnTo>
                        <a:lnTo>
                          <a:pt x="230" y="341"/>
                        </a:lnTo>
                        <a:lnTo>
                          <a:pt x="233" y="341"/>
                        </a:lnTo>
                        <a:lnTo>
                          <a:pt x="236" y="341"/>
                        </a:lnTo>
                        <a:lnTo>
                          <a:pt x="238" y="341"/>
                        </a:lnTo>
                        <a:lnTo>
                          <a:pt x="241" y="344"/>
                        </a:lnTo>
                        <a:lnTo>
                          <a:pt x="244" y="346"/>
                        </a:lnTo>
                        <a:lnTo>
                          <a:pt x="246" y="346"/>
                        </a:lnTo>
                        <a:lnTo>
                          <a:pt x="249" y="346"/>
                        </a:lnTo>
                        <a:lnTo>
                          <a:pt x="252" y="349"/>
                        </a:lnTo>
                        <a:lnTo>
                          <a:pt x="246" y="349"/>
                        </a:lnTo>
                        <a:lnTo>
                          <a:pt x="244" y="349"/>
                        </a:lnTo>
                        <a:lnTo>
                          <a:pt x="241" y="349"/>
                        </a:lnTo>
                        <a:lnTo>
                          <a:pt x="241" y="352"/>
                        </a:lnTo>
                        <a:lnTo>
                          <a:pt x="244" y="352"/>
                        </a:lnTo>
                        <a:lnTo>
                          <a:pt x="249" y="354"/>
                        </a:lnTo>
                        <a:lnTo>
                          <a:pt x="252" y="357"/>
                        </a:lnTo>
                        <a:lnTo>
                          <a:pt x="254" y="357"/>
                        </a:lnTo>
                        <a:lnTo>
                          <a:pt x="260" y="352"/>
                        </a:lnTo>
                        <a:lnTo>
                          <a:pt x="262" y="352"/>
                        </a:lnTo>
                        <a:lnTo>
                          <a:pt x="262" y="354"/>
                        </a:lnTo>
                        <a:lnTo>
                          <a:pt x="265" y="357"/>
                        </a:lnTo>
                        <a:lnTo>
                          <a:pt x="265" y="360"/>
                        </a:lnTo>
                        <a:lnTo>
                          <a:pt x="268" y="360"/>
                        </a:lnTo>
                        <a:lnTo>
                          <a:pt x="270" y="360"/>
                        </a:lnTo>
                        <a:lnTo>
                          <a:pt x="268" y="362"/>
                        </a:lnTo>
                        <a:lnTo>
                          <a:pt x="270" y="362"/>
                        </a:lnTo>
                        <a:lnTo>
                          <a:pt x="270" y="365"/>
                        </a:lnTo>
                        <a:lnTo>
                          <a:pt x="273" y="365"/>
                        </a:lnTo>
                        <a:lnTo>
                          <a:pt x="270" y="368"/>
                        </a:lnTo>
                        <a:close/>
                        <a:moveTo>
                          <a:pt x="375" y="403"/>
                        </a:moveTo>
                        <a:lnTo>
                          <a:pt x="372" y="400"/>
                        </a:lnTo>
                        <a:lnTo>
                          <a:pt x="370" y="392"/>
                        </a:lnTo>
                        <a:lnTo>
                          <a:pt x="367" y="395"/>
                        </a:lnTo>
                        <a:lnTo>
                          <a:pt x="364" y="397"/>
                        </a:lnTo>
                        <a:lnTo>
                          <a:pt x="362" y="400"/>
                        </a:lnTo>
                        <a:lnTo>
                          <a:pt x="364" y="403"/>
                        </a:lnTo>
                        <a:lnTo>
                          <a:pt x="362" y="405"/>
                        </a:lnTo>
                        <a:lnTo>
                          <a:pt x="359" y="403"/>
                        </a:lnTo>
                        <a:lnTo>
                          <a:pt x="356" y="403"/>
                        </a:lnTo>
                        <a:lnTo>
                          <a:pt x="356" y="405"/>
                        </a:lnTo>
                        <a:lnTo>
                          <a:pt x="356" y="408"/>
                        </a:lnTo>
                        <a:lnTo>
                          <a:pt x="356" y="411"/>
                        </a:lnTo>
                        <a:lnTo>
                          <a:pt x="356" y="413"/>
                        </a:lnTo>
                        <a:lnTo>
                          <a:pt x="354" y="413"/>
                        </a:lnTo>
                        <a:lnTo>
                          <a:pt x="348" y="408"/>
                        </a:lnTo>
                        <a:lnTo>
                          <a:pt x="346" y="411"/>
                        </a:lnTo>
                        <a:lnTo>
                          <a:pt x="348" y="411"/>
                        </a:lnTo>
                        <a:lnTo>
                          <a:pt x="348" y="413"/>
                        </a:lnTo>
                        <a:lnTo>
                          <a:pt x="351" y="413"/>
                        </a:lnTo>
                        <a:lnTo>
                          <a:pt x="351" y="416"/>
                        </a:lnTo>
                        <a:lnTo>
                          <a:pt x="354" y="419"/>
                        </a:lnTo>
                        <a:lnTo>
                          <a:pt x="356" y="419"/>
                        </a:lnTo>
                        <a:lnTo>
                          <a:pt x="356" y="416"/>
                        </a:lnTo>
                        <a:lnTo>
                          <a:pt x="359" y="413"/>
                        </a:lnTo>
                        <a:lnTo>
                          <a:pt x="359" y="411"/>
                        </a:lnTo>
                        <a:lnTo>
                          <a:pt x="362" y="408"/>
                        </a:lnTo>
                        <a:lnTo>
                          <a:pt x="364" y="411"/>
                        </a:lnTo>
                        <a:lnTo>
                          <a:pt x="362" y="411"/>
                        </a:lnTo>
                        <a:lnTo>
                          <a:pt x="362" y="413"/>
                        </a:lnTo>
                        <a:lnTo>
                          <a:pt x="364" y="413"/>
                        </a:lnTo>
                        <a:lnTo>
                          <a:pt x="364" y="416"/>
                        </a:lnTo>
                        <a:lnTo>
                          <a:pt x="362" y="416"/>
                        </a:lnTo>
                        <a:lnTo>
                          <a:pt x="364" y="416"/>
                        </a:lnTo>
                        <a:lnTo>
                          <a:pt x="367" y="416"/>
                        </a:lnTo>
                        <a:lnTo>
                          <a:pt x="367" y="419"/>
                        </a:lnTo>
                        <a:lnTo>
                          <a:pt x="370" y="419"/>
                        </a:lnTo>
                        <a:lnTo>
                          <a:pt x="372" y="419"/>
                        </a:lnTo>
                        <a:lnTo>
                          <a:pt x="372" y="416"/>
                        </a:lnTo>
                        <a:lnTo>
                          <a:pt x="372" y="413"/>
                        </a:lnTo>
                        <a:lnTo>
                          <a:pt x="375" y="411"/>
                        </a:lnTo>
                        <a:lnTo>
                          <a:pt x="375" y="408"/>
                        </a:lnTo>
                        <a:lnTo>
                          <a:pt x="378" y="408"/>
                        </a:lnTo>
                        <a:lnTo>
                          <a:pt x="378" y="405"/>
                        </a:lnTo>
                        <a:lnTo>
                          <a:pt x="375" y="403"/>
                        </a:lnTo>
                        <a:close/>
                        <a:moveTo>
                          <a:pt x="96" y="100"/>
                        </a:moveTo>
                        <a:lnTo>
                          <a:pt x="96" y="100"/>
                        </a:lnTo>
                        <a:lnTo>
                          <a:pt x="96" y="105"/>
                        </a:lnTo>
                        <a:lnTo>
                          <a:pt x="96" y="108"/>
                        </a:lnTo>
                        <a:lnTo>
                          <a:pt x="99" y="108"/>
                        </a:lnTo>
                        <a:lnTo>
                          <a:pt x="99" y="100"/>
                        </a:lnTo>
                        <a:lnTo>
                          <a:pt x="102" y="100"/>
                        </a:lnTo>
                        <a:lnTo>
                          <a:pt x="102" y="91"/>
                        </a:lnTo>
                        <a:lnTo>
                          <a:pt x="102" y="89"/>
                        </a:lnTo>
                        <a:lnTo>
                          <a:pt x="99" y="94"/>
                        </a:lnTo>
                        <a:lnTo>
                          <a:pt x="96" y="94"/>
                        </a:lnTo>
                        <a:lnTo>
                          <a:pt x="94" y="94"/>
                        </a:lnTo>
                        <a:lnTo>
                          <a:pt x="94" y="97"/>
                        </a:lnTo>
                        <a:lnTo>
                          <a:pt x="96" y="100"/>
                        </a:lnTo>
                        <a:close/>
                        <a:moveTo>
                          <a:pt x="32" y="35"/>
                        </a:moveTo>
                        <a:lnTo>
                          <a:pt x="32" y="35"/>
                        </a:lnTo>
                        <a:lnTo>
                          <a:pt x="29" y="35"/>
                        </a:lnTo>
                        <a:lnTo>
                          <a:pt x="29" y="32"/>
                        </a:lnTo>
                        <a:lnTo>
                          <a:pt x="29" y="30"/>
                        </a:lnTo>
                        <a:lnTo>
                          <a:pt x="32" y="27"/>
                        </a:lnTo>
                        <a:lnTo>
                          <a:pt x="32" y="24"/>
                        </a:lnTo>
                        <a:lnTo>
                          <a:pt x="32" y="22"/>
                        </a:lnTo>
                        <a:lnTo>
                          <a:pt x="29" y="16"/>
                        </a:lnTo>
                        <a:lnTo>
                          <a:pt x="29" y="11"/>
                        </a:lnTo>
                        <a:lnTo>
                          <a:pt x="29" y="8"/>
                        </a:lnTo>
                        <a:lnTo>
                          <a:pt x="27" y="6"/>
                        </a:lnTo>
                        <a:lnTo>
                          <a:pt x="24" y="3"/>
                        </a:lnTo>
                        <a:lnTo>
                          <a:pt x="21" y="3"/>
                        </a:lnTo>
                        <a:lnTo>
                          <a:pt x="19" y="0"/>
                        </a:lnTo>
                        <a:lnTo>
                          <a:pt x="16" y="0"/>
                        </a:lnTo>
                        <a:lnTo>
                          <a:pt x="13" y="0"/>
                        </a:lnTo>
                        <a:lnTo>
                          <a:pt x="11" y="0"/>
                        </a:lnTo>
                        <a:lnTo>
                          <a:pt x="11" y="3"/>
                        </a:lnTo>
                        <a:lnTo>
                          <a:pt x="13" y="6"/>
                        </a:lnTo>
                        <a:lnTo>
                          <a:pt x="13" y="8"/>
                        </a:lnTo>
                        <a:lnTo>
                          <a:pt x="11" y="8"/>
                        </a:lnTo>
                        <a:lnTo>
                          <a:pt x="11" y="11"/>
                        </a:lnTo>
                        <a:lnTo>
                          <a:pt x="8" y="11"/>
                        </a:lnTo>
                        <a:lnTo>
                          <a:pt x="5" y="11"/>
                        </a:lnTo>
                        <a:lnTo>
                          <a:pt x="2" y="14"/>
                        </a:lnTo>
                        <a:lnTo>
                          <a:pt x="2" y="16"/>
                        </a:lnTo>
                        <a:lnTo>
                          <a:pt x="2" y="19"/>
                        </a:lnTo>
                        <a:lnTo>
                          <a:pt x="2" y="22"/>
                        </a:lnTo>
                        <a:lnTo>
                          <a:pt x="5" y="24"/>
                        </a:lnTo>
                        <a:lnTo>
                          <a:pt x="2" y="27"/>
                        </a:lnTo>
                        <a:lnTo>
                          <a:pt x="2" y="30"/>
                        </a:lnTo>
                        <a:lnTo>
                          <a:pt x="0" y="35"/>
                        </a:lnTo>
                        <a:lnTo>
                          <a:pt x="0" y="38"/>
                        </a:lnTo>
                        <a:lnTo>
                          <a:pt x="2" y="41"/>
                        </a:lnTo>
                        <a:lnTo>
                          <a:pt x="5" y="41"/>
                        </a:lnTo>
                        <a:lnTo>
                          <a:pt x="8" y="43"/>
                        </a:lnTo>
                        <a:lnTo>
                          <a:pt x="8" y="49"/>
                        </a:lnTo>
                        <a:lnTo>
                          <a:pt x="5" y="51"/>
                        </a:lnTo>
                        <a:lnTo>
                          <a:pt x="5" y="54"/>
                        </a:lnTo>
                        <a:lnTo>
                          <a:pt x="5" y="57"/>
                        </a:lnTo>
                        <a:lnTo>
                          <a:pt x="8" y="59"/>
                        </a:lnTo>
                        <a:lnTo>
                          <a:pt x="11" y="59"/>
                        </a:lnTo>
                        <a:lnTo>
                          <a:pt x="21" y="54"/>
                        </a:lnTo>
                        <a:lnTo>
                          <a:pt x="24" y="54"/>
                        </a:lnTo>
                        <a:lnTo>
                          <a:pt x="24" y="51"/>
                        </a:lnTo>
                        <a:lnTo>
                          <a:pt x="27" y="51"/>
                        </a:lnTo>
                        <a:lnTo>
                          <a:pt x="27" y="49"/>
                        </a:lnTo>
                        <a:lnTo>
                          <a:pt x="29" y="49"/>
                        </a:lnTo>
                        <a:lnTo>
                          <a:pt x="29" y="46"/>
                        </a:lnTo>
                        <a:lnTo>
                          <a:pt x="32" y="46"/>
                        </a:lnTo>
                        <a:lnTo>
                          <a:pt x="32" y="43"/>
                        </a:lnTo>
                        <a:lnTo>
                          <a:pt x="32" y="38"/>
                        </a:lnTo>
                        <a:lnTo>
                          <a:pt x="35" y="38"/>
                        </a:lnTo>
                        <a:lnTo>
                          <a:pt x="32" y="35"/>
                        </a:lnTo>
                        <a:close/>
                        <a:moveTo>
                          <a:pt x="469" y="100"/>
                        </a:moveTo>
                        <a:lnTo>
                          <a:pt x="471" y="97"/>
                        </a:lnTo>
                        <a:lnTo>
                          <a:pt x="463" y="97"/>
                        </a:lnTo>
                        <a:lnTo>
                          <a:pt x="463" y="100"/>
                        </a:lnTo>
                        <a:lnTo>
                          <a:pt x="458" y="100"/>
                        </a:lnTo>
                        <a:lnTo>
                          <a:pt x="455" y="100"/>
                        </a:lnTo>
                        <a:lnTo>
                          <a:pt x="455" y="102"/>
                        </a:lnTo>
                        <a:lnTo>
                          <a:pt x="458" y="105"/>
                        </a:lnTo>
                        <a:lnTo>
                          <a:pt x="461" y="105"/>
                        </a:lnTo>
                        <a:lnTo>
                          <a:pt x="463" y="108"/>
                        </a:lnTo>
                        <a:lnTo>
                          <a:pt x="466" y="108"/>
                        </a:lnTo>
                        <a:lnTo>
                          <a:pt x="466" y="105"/>
                        </a:lnTo>
                        <a:lnTo>
                          <a:pt x="466" y="102"/>
                        </a:lnTo>
                        <a:lnTo>
                          <a:pt x="469" y="102"/>
                        </a:lnTo>
                        <a:lnTo>
                          <a:pt x="469" y="100"/>
                        </a:lnTo>
                        <a:close/>
                        <a:moveTo>
                          <a:pt x="426" y="35"/>
                        </a:moveTo>
                        <a:lnTo>
                          <a:pt x="429" y="32"/>
                        </a:lnTo>
                        <a:lnTo>
                          <a:pt x="431" y="32"/>
                        </a:lnTo>
                        <a:lnTo>
                          <a:pt x="431" y="35"/>
                        </a:lnTo>
                        <a:lnTo>
                          <a:pt x="434" y="38"/>
                        </a:lnTo>
                        <a:lnTo>
                          <a:pt x="434" y="41"/>
                        </a:lnTo>
                        <a:lnTo>
                          <a:pt x="434" y="43"/>
                        </a:lnTo>
                        <a:lnTo>
                          <a:pt x="431" y="46"/>
                        </a:lnTo>
                        <a:lnTo>
                          <a:pt x="431" y="49"/>
                        </a:lnTo>
                        <a:lnTo>
                          <a:pt x="434" y="49"/>
                        </a:lnTo>
                        <a:lnTo>
                          <a:pt x="437" y="49"/>
                        </a:lnTo>
                        <a:lnTo>
                          <a:pt x="439" y="51"/>
                        </a:lnTo>
                        <a:lnTo>
                          <a:pt x="439" y="54"/>
                        </a:lnTo>
                        <a:lnTo>
                          <a:pt x="442" y="54"/>
                        </a:lnTo>
                        <a:lnTo>
                          <a:pt x="445" y="57"/>
                        </a:lnTo>
                        <a:lnTo>
                          <a:pt x="447" y="59"/>
                        </a:lnTo>
                        <a:lnTo>
                          <a:pt x="445" y="62"/>
                        </a:lnTo>
                        <a:lnTo>
                          <a:pt x="447" y="65"/>
                        </a:lnTo>
                        <a:lnTo>
                          <a:pt x="450" y="67"/>
                        </a:lnTo>
                        <a:lnTo>
                          <a:pt x="447" y="67"/>
                        </a:lnTo>
                        <a:lnTo>
                          <a:pt x="450" y="70"/>
                        </a:lnTo>
                        <a:lnTo>
                          <a:pt x="453" y="73"/>
                        </a:lnTo>
                        <a:lnTo>
                          <a:pt x="458" y="73"/>
                        </a:lnTo>
                        <a:lnTo>
                          <a:pt x="461" y="73"/>
                        </a:lnTo>
                        <a:lnTo>
                          <a:pt x="463" y="70"/>
                        </a:lnTo>
                        <a:lnTo>
                          <a:pt x="466" y="67"/>
                        </a:lnTo>
                        <a:lnTo>
                          <a:pt x="469" y="67"/>
                        </a:lnTo>
                        <a:lnTo>
                          <a:pt x="471" y="67"/>
                        </a:lnTo>
                        <a:lnTo>
                          <a:pt x="474" y="67"/>
                        </a:lnTo>
                        <a:lnTo>
                          <a:pt x="474" y="70"/>
                        </a:lnTo>
                        <a:lnTo>
                          <a:pt x="477" y="70"/>
                        </a:lnTo>
                        <a:lnTo>
                          <a:pt x="480" y="67"/>
                        </a:lnTo>
                        <a:lnTo>
                          <a:pt x="477" y="67"/>
                        </a:lnTo>
                        <a:lnTo>
                          <a:pt x="474" y="65"/>
                        </a:lnTo>
                        <a:lnTo>
                          <a:pt x="474" y="62"/>
                        </a:lnTo>
                        <a:lnTo>
                          <a:pt x="480" y="65"/>
                        </a:lnTo>
                        <a:lnTo>
                          <a:pt x="480" y="62"/>
                        </a:lnTo>
                        <a:lnTo>
                          <a:pt x="480" y="59"/>
                        </a:lnTo>
                        <a:lnTo>
                          <a:pt x="477" y="57"/>
                        </a:lnTo>
                        <a:lnTo>
                          <a:pt x="477" y="54"/>
                        </a:lnTo>
                        <a:lnTo>
                          <a:pt x="474" y="57"/>
                        </a:lnTo>
                        <a:lnTo>
                          <a:pt x="471" y="59"/>
                        </a:lnTo>
                        <a:lnTo>
                          <a:pt x="469" y="59"/>
                        </a:lnTo>
                        <a:lnTo>
                          <a:pt x="469" y="57"/>
                        </a:lnTo>
                        <a:lnTo>
                          <a:pt x="474" y="54"/>
                        </a:lnTo>
                        <a:lnTo>
                          <a:pt x="474" y="51"/>
                        </a:lnTo>
                        <a:lnTo>
                          <a:pt x="474" y="43"/>
                        </a:lnTo>
                        <a:lnTo>
                          <a:pt x="477" y="41"/>
                        </a:lnTo>
                        <a:lnTo>
                          <a:pt x="466" y="41"/>
                        </a:lnTo>
                        <a:lnTo>
                          <a:pt x="461" y="38"/>
                        </a:lnTo>
                        <a:lnTo>
                          <a:pt x="461" y="35"/>
                        </a:lnTo>
                        <a:lnTo>
                          <a:pt x="458" y="35"/>
                        </a:lnTo>
                        <a:lnTo>
                          <a:pt x="439" y="14"/>
                        </a:lnTo>
                        <a:lnTo>
                          <a:pt x="434" y="19"/>
                        </a:lnTo>
                        <a:lnTo>
                          <a:pt x="431" y="19"/>
                        </a:lnTo>
                        <a:lnTo>
                          <a:pt x="431" y="16"/>
                        </a:lnTo>
                        <a:lnTo>
                          <a:pt x="429" y="16"/>
                        </a:lnTo>
                        <a:lnTo>
                          <a:pt x="429" y="19"/>
                        </a:lnTo>
                        <a:lnTo>
                          <a:pt x="431" y="19"/>
                        </a:lnTo>
                        <a:lnTo>
                          <a:pt x="431" y="22"/>
                        </a:lnTo>
                        <a:lnTo>
                          <a:pt x="429" y="22"/>
                        </a:lnTo>
                        <a:lnTo>
                          <a:pt x="429" y="24"/>
                        </a:lnTo>
                        <a:lnTo>
                          <a:pt x="429" y="27"/>
                        </a:lnTo>
                        <a:lnTo>
                          <a:pt x="423" y="27"/>
                        </a:lnTo>
                        <a:lnTo>
                          <a:pt x="421" y="30"/>
                        </a:lnTo>
                        <a:lnTo>
                          <a:pt x="418" y="32"/>
                        </a:lnTo>
                        <a:lnTo>
                          <a:pt x="423" y="35"/>
                        </a:lnTo>
                        <a:lnTo>
                          <a:pt x="426" y="35"/>
                        </a:lnTo>
                        <a:close/>
                        <a:moveTo>
                          <a:pt x="493" y="89"/>
                        </a:moveTo>
                        <a:lnTo>
                          <a:pt x="490" y="83"/>
                        </a:lnTo>
                        <a:lnTo>
                          <a:pt x="488" y="83"/>
                        </a:lnTo>
                        <a:lnTo>
                          <a:pt x="485" y="83"/>
                        </a:lnTo>
                        <a:lnTo>
                          <a:pt x="482" y="78"/>
                        </a:lnTo>
                        <a:lnTo>
                          <a:pt x="480" y="78"/>
                        </a:lnTo>
                        <a:lnTo>
                          <a:pt x="477" y="78"/>
                        </a:lnTo>
                        <a:lnTo>
                          <a:pt x="474" y="78"/>
                        </a:lnTo>
                        <a:lnTo>
                          <a:pt x="474" y="81"/>
                        </a:lnTo>
                        <a:lnTo>
                          <a:pt x="471" y="81"/>
                        </a:lnTo>
                        <a:lnTo>
                          <a:pt x="466" y="81"/>
                        </a:lnTo>
                        <a:lnTo>
                          <a:pt x="466" y="83"/>
                        </a:lnTo>
                        <a:lnTo>
                          <a:pt x="463" y="81"/>
                        </a:lnTo>
                        <a:lnTo>
                          <a:pt x="461" y="81"/>
                        </a:lnTo>
                        <a:lnTo>
                          <a:pt x="458" y="81"/>
                        </a:lnTo>
                        <a:lnTo>
                          <a:pt x="453" y="81"/>
                        </a:lnTo>
                        <a:lnTo>
                          <a:pt x="445" y="86"/>
                        </a:lnTo>
                        <a:lnTo>
                          <a:pt x="445" y="89"/>
                        </a:lnTo>
                        <a:lnTo>
                          <a:pt x="445" y="91"/>
                        </a:lnTo>
                        <a:lnTo>
                          <a:pt x="447" y="91"/>
                        </a:lnTo>
                        <a:lnTo>
                          <a:pt x="450" y="91"/>
                        </a:lnTo>
                        <a:lnTo>
                          <a:pt x="453" y="94"/>
                        </a:lnTo>
                        <a:lnTo>
                          <a:pt x="461" y="91"/>
                        </a:lnTo>
                        <a:lnTo>
                          <a:pt x="463" y="94"/>
                        </a:lnTo>
                        <a:lnTo>
                          <a:pt x="463" y="91"/>
                        </a:lnTo>
                        <a:lnTo>
                          <a:pt x="466" y="91"/>
                        </a:lnTo>
                        <a:lnTo>
                          <a:pt x="469" y="91"/>
                        </a:lnTo>
                        <a:lnTo>
                          <a:pt x="469" y="94"/>
                        </a:lnTo>
                        <a:lnTo>
                          <a:pt x="477" y="91"/>
                        </a:lnTo>
                        <a:lnTo>
                          <a:pt x="480" y="91"/>
                        </a:lnTo>
                        <a:lnTo>
                          <a:pt x="480" y="94"/>
                        </a:lnTo>
                        <a:lnTo>
                          <a:pt x="480" y="100"/>
                        </a:lnTo>
                        <a:lnTo>
                          <a:pt x="482" y="97"/>
                        </a:lnTo>
                        <a:lnTo>
                          <a:pt x="485" y="97"/>
                        </a:lnTo>
                        <a:lnTo>
                          <a:pt x="488" y="97"/>
                        </a:lnTo>
                        <a:lnTo>
                          <a:pt x="488" y="94"/>
                        </a:lnTo>
                        <a:lnTo>
                          <a:pt x="490" y="94"/>
                        </a:lnTo>
                        <a:lnTo>
                          <a:pt x="490" y="91"/>
                        </a:lnTo>
                        <a:lnTo>
                          <a:pt x="493" y="91"/>
                        </a:lnTo>
                        <a:lnTo>
                          <a:pt x="496" y="91"/>
                        </a:lnTo>
                        <a:lnTo>
                          <a:pt x="493" y="89"/>
                        </a:lnTo>
                        <a:close/>
                        <a:moveTo>
                          <a:pt x="110" y="94"/>
                        </a:moveTo>
                        <a:lnTo>
                          <a:pt x="112" y="94"/>
                        </a:lnTo>
                        <a:lnTo>
                          <a:pt x="115" y="94"/>
                        </a:lnTo>
                        <a:lnTo>
                          <a:pt x="118" y="94"/>
                        </a:lnTo>
                        <a:lnTo>
                          <a:pt x="120" y="94"/>
                        </a:lnTo>
                        <a:lnTo>
                          <a:pt x="120" y="91"/>
                        </a:lnTo>
                        <a:lnTo>
                          <a:pt x="120" y="89"/>
                        </a:lnTo>
                        <a:lnTo>
                          <a:pt x="120" y="86"/>
                        </a:lnTo>
                        <a:lnTo>
                          <a:pt x="118" y="86"/>
                        </a:lnTo>
                        <a:lnTo>
                          <a:pt x="115" y="86"/>
                        </a:lnTo>
                        <a:lnTo>
                          <a:pt x="112" y="86"/>
                        </a:lnTo>
                        <a:lnTo>
                          <a:pt x="112" y="89"/>
                        </a:lnTo>
                        <a:lnTo>
                          <a:pt x="110" y="89"/>
                        </a:lnTo>
                        <a:lnTo>
                          <a:pt x="107" y="89"/>
                        </a:lnTo>
                        <a:lnTo>
                          <a:pt x="107" y="91"/>
                        </a:lnTo>
                        <a:lnTo>
                          <a:pt x="110" y="94"/>
                        </a:lnTo>
                        <a:close/>
                        <a:moveTo>
                          <a:pt x="118" y="110"/>
                        </a:moveTo>
                        <a:lnTo>
                          <a:pt x="118" y="110"/>
                        </a:lnTo>
                        <a:lnTo>
                          <a:pt x="115" y="110"/>
                        </a:lnTo>
                        <a:lnTo>
                          <a:pt x="110" y="116"/>
                        </a:lnTo>
                        <a:lnTo>
                          <a:pt x="110" y="121"/>
                        </a:lnTo>
                        <a:lnTo>
                          <a:pt x="112" y="121"/>
                        </a:lnTo>
                        <a:lnTo>
                          <a:pt x="115" y="121"/>
                        </a:lnTo>
                        <a:lnTo>
                          <a:pt x="118" y="121"/>
                        </a:lnTo>
                        <a:lnTo>
                          <a:pt x="123" y="118"/>
                        </a:lnTo>
                        <a:lnTo>
                          <a:pt x="126" y="118"/>
                        </a:lnTo>
                        <a:lnTo>
                          <a:pt x="128" y="121"/>
                        </a:lnTo>
                        <a:lnTo>
                          <a:pt x="131" y="121"/>
                        </a:lnTo>
                        <a:lnTo>
                          <a:pt x="131" y="118"/>
                        </a:lnTo>
                        <a:lnTo>
                          <a:pt x="128" y="118"/>
                        </a:lnTo>
                        <a:lnTo>
                          <a:pt x="128" y="116"/>
                        </a:lnTo>
                        <a:lnTo>
                          <a:pt x="126" y="116"/>
                        </a:lnTo>
                        <a:lnTo>
                          <a:pt x="123" y="116"/>
                        </a:lnTo>
                        <a:lnTo>
                          <a:pt x="123" y="113"/>
                        </a:lnTo>
                        <a:lnTo>
                          <a:pt x="120" y="113"/>
                        </a:lnTo>
                        <a:lnTo>
                          <a:pt x="118" y="113"/>
                        </a:lnTo>
                        <a:lnTo>
                          <a:pt x="118" y="1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48974" tIns="24480" rIns="48974" bIns="24480"/>
                  <a:lstStyle/>
                  <a:p>
                    <a:pPr defTabSz="653152">
                      <a:defRPr/>
                    </a:pPr>
                    <a:endParaRPr lang="en-US" sz="999">
                      <a:solidFill>
                        <a:srgbClr val="000000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74" name="Google Shape;3447;p72">
                    <a:extLst>
                      <a:ext uri="{FF2B5EF4-FFF2-40B4-BE49-F238E27FC236}">
                        <a16:creationId xmlns:a16="http://schemas.microsoft.com/office/drawing/2014/main" id="{57822B78-2BC6-0342-10D1-2CD1053906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2232" y="2505075"/>
                    <a:ext cx="1522810" cy="1532335"/>
                  </a:xfrm>
                  <a:custGeom>
                    <a:avLst/>
                    <a:gdLst>
                      <a:gd name="T0" fmla="*/ 2147483646 w 1279"/>
                      <a:gd name="T1" fmla="*/ 2147483646 h 1287"/>
                      <a:gd name="T2" fmla="*/ 2147483646 w 1279"/>
                      <a:gd name="T3" fmla="*/ 2147483646 h 1287"/>
                      <a:gd name="T4" fmla="*/ 2147483646 w 1279"/>
                      <a:gd name="T5" fmla="*/ 2147483646 h 1287"/>
                      <a:gd name="T6" fmla="*/ 2147483646 w 1279"/>
                      <a:gd name="T7" fmla="*/ 2147483646 h 1287"/>
                      <a:gd name="T8" fmla="*/ 2147483646 w 1279"/>
                      <a:gd name="T9" fmla="*/ 2147483646 h 1287"/>
                      <a:gd name="T10" fmla="*/ 2147483646 w 1279"/>
                      <a:gd name="T11" fmla="*/ 2147483646 h 1287"/>
                      <a:gd name="T12" fmla="*/ 2147483646 w 1279"/>
                      <a:gd name="T13" fmla="*/ 2147483646 h 1287"/>
                      <a:gd name="T14" fmla="*/ 2147483646 w 1279"/>
                      <a:gd name="T15" fmla="*/ 2147483646 h 1287"/>
                      <a:gd name="T16" fmla="*/ 2147483646 w 1279"/>
                      <a:gd name="T17" fmla="*/ 2147483646 h 1287"/>
                      <a:gd name="T18" fmla="*/ 2147483646 w 1279"/>
                      <a:gd name="T19" fmla="*/ 2147483646 h 1287"/>
                      <a:gd name="T20" fmla="*/ 2147483646 w 1279"/>
                      <a:gd name="T21" fmla="*/ 2147483646 h 1287"/>
                      <a:gd name="T22" fmla="*/ 2147483646 w 1279"/>
                      <a:gd name="T23" fmla="*/ 2147483646 h 1287"/>
                      <a:gd name="T24" fmla="*/ 2147483646 w 1279"/>
                      <a:gd name="T25" fmla="*/ 2147483646 h 1287"/>
                      <a:gd name="T26" fmla="*/ 2147483646 w 1279"/>
                      <a:gd name="T27" fmla="*/ 2147483646 h 1287"/>
                      <a:gd name="T28" fmla="*/ 2147483646 w 1279"/>
                      <a:gd name="T29" fmla="*/ 2147483646 h 1287"/>
                      <a:gd name="T30" fmla="*/ 2147483646 w 1279"/>
                      <a:gd name="T31" fmla="*/ 2147483646 h 1287"/>
                      <a:gd name="T32" fmla="*/ 2147483646 w 1279"/>
                      <a:gd name="T33" fmla="*/ 2147483646 h 1287"/>
                      <a:gd name="T34" fmla="*/ 2147483646 w 1279"/>
                      <a:gd name="T35" fmla="*/ 2147483646 h 1287"/>
                      <a:gd name="T36" fmla="*/ 2147483646 w 1279"/>
                      <a:gd name="T37" fmla="*/ 2147483646 h 1287"/>
                      <a:gd name="T38" fmla="*/ 2147483646 w 1279"/>
                      <a:gd name="T39" fmla="*/ 2147483646 h 1287"/>
                      <a:gd name="T40" fmla="*/ 2147483646 w 1279"/>
                      <a:gd name="T41" fmla="*/ 2147483646 h 1287"/>
                      <a:gd name="T42" fmla="*/ 2147483646 w 1279"/>
                      <a:gd name="T43" fmla="*/ 2147483646 h 1287"/>
                      <a:gd name="T44" fmla="*/ 2147483646 w 1279"/>
                      <a:gd name="T45" fmla="*/ 2147483646 h 1287"/>
                      <a:gd name="T46" fmla="*/ 2147483646 w 1279"/>
                      <a:gd name="T47" fmla="*/ 2147483646 h 1287"/>
                      <a:gd name="T48" fmla="*/ 2147483646 w 1279"/>
                      <a:gd name="T49" fmla="*/ 2147483646 h 1287"/>
                      <a:gd name="T50" fmla="*/ 2147483646 w 1279"/>
                      <a:gd name="T51" fmla="*/ 2147483646 h 1287"/>
                      <a:gd name="T52" fmla="*/ 2147483646 w 1279"/>
                      <a:gd name="T53" fmla="*/ 2147483646 h 1287"/>
                      <a:gd name="T54" fmla="*/ 2147483646 w 1279"/>
                      <a:gd name="T55" fmla="*/ 2147483646 h 1287"/>
                      <a:gd name="T56" fmla="*/ 2147483646 w 1279"/>
                      <a:gd name="T57" fmla="*/ 2147483646 h 1287"/>
                      <a:gd name="T58" fmla="*/ 2147483646 w 1279"/>
                      <a:gd name="T59" fmla="*/ 2147483646 h 1287"/>
                      <a:gd name="T60" fmla="*/ 2147483646 w 1279"/>
                      <a:gd name="T61" fmla="*/ 2147483646 h 1287"/>
                      <a:gd name="T62" fmla="*/ 2147483646 w 1279"/>
                      <a:gd name="T63" fmla="*/ 2147483646 h 1287"/>
                      <a:gd name="T64" fmla="*/ 2147483646 w 1279"/>
                      <a:gd name="T65" fmla="*/ 2147483646 h 1287"/>
                      <a:gd name="T66" fmla="*/ 2147483646 w 1279"/>
                      <a:gd name="T67" fmla="*/ 2147483646 h 1287"/>
                      <a:gd name="T68" fmla="*/ 2147483646 w 1279"/>
                      <a:gd name="T69" fmla="*/ 2147483646 h 1287"/>
                      <a:gd name="T70" fmla="*/ 2147483646 w 1279"/>
                      <a:gd name="T71" fmla="*/ 2147483646 h 1287"/>
                      <a:gd name="T72" fmla="*/ 2147483646 w 1279"/>
                      <a:gd name="T73" fmla="*/ 2147483646 h 1287"/>
                      <a:gd name="T74" fmla="*/ 2147483646 w 1279"/>
                      <a:gd name="T75" fmla="*/ 2147483646 h 1287"/>
                      <a:gd name="T76" fmla="*/ 2147483646 w 1279"/>
                      <a:gd name="T77" fmla="*/ 2147483646 h 1287"/>
                      <a:gd name="T78" fmla="*/ 2147483646 w 1279"/>
                      <a:gd name="T79" fmla="*/ 2147483646 h 1287"/>
                      <a:gd name="T80" fmla="*/ 2147483646 w 1279"/>
                      <a:gd name="T81" fmla="*/ 2147483646 h 1287"/>
                      <a:gd name="T82" fmla="*/ 2147483646 w 1279"/>
                      <a:gd name="T83" fmla="*/ 2147483646 h 1287"/>
                      <a:gd name="T84" fmla="*/ 2147483646 w 1279"/>
                      <a:gd name="T85" fmla="*/ 2147483646 h 1287"/>
                      <a:gd name="T86" fmla="*/ 2147483646 w 1279"/>
                      <a:gd name="T87" fmla="*/ 2147483646 h 1287"/>
                      <a:gd name="T88" fmla="*/ 2147483646 w 1279"/>
                      <a:gd name="T89" fmla="*/ 2147483646 h 1287"/>
                      <a:gd name="T90" fmla="*/ 2147483646 w 1279"/>
                      <a:gd name="T91" fmla="*/ 2147483646 h 1287"/>
                      <a:gd name="T92" fmla="*/ 2147483646 w 1279"/>
                      <a:gd name="T93" fmla="*/ 2147483646 h 1287"/>
                      <a:gd name="T94" fmla="*/ 2147483646 w 1279"/>
                      <a:gd name="T95" fmla="*/ 2147483646 h 1287"/>
                      <a:gd name="T96" fmla="*/ 2147483646 w 1279"/>
                      <a:gd name="T97" fmla="*/ 2147483646 h 1287"/>
                      <a:gd name="T98" fmla="*/ 2147483646 w 1279"/>
                      <a:gd name="T99" fmla="*/ 2147483646 h 1287"/>
                      <a:gd name="T100" fmla="*/ 2147483646 w 1279"/>
                      <a:gd name="T101" fmla="*/ 2147483646 h 1287"/>
                      <a:gd name="T102" fmla="*/ 2147483646 w 1279"/>
                      <a:gd name="T103" fmla="*/ 2147483646 h 1287"/>
                      <a:gd name="T104" fmla="*/ 2147483646 w 1279"/>
                      <a:gd name="T105" fmla="*/ 2147483646 h 1287"/>
                      <a:gd name="T106" fmla="*/ 2147483646 w 1279"/>
                      <a:gd name="T107" fmla="*/ 2147483646 h 1287"/>
                      <a:gd name="T108" fmla="*/ 2147483646 w 1279"/>
                      <a:gd name="T109" fmla="*/ 2147483646 h 1287"/>
                      <a:gd name="T110" fmla="*/ 2147483646 w 1279"/>
                      <a:gd name="T111" fmla="*/ 2147483646 h 1287"/>
                      <a:gd name="T112" fmla="*/ 2147483646 w 1279"/>
                      <a:gd name="T113" fmla="*/ 2147483646 h 1287"/>
                      <a:gd name="T114" fmla="*/ 2147483646 w 1279"/>
                      <a:gd name="T115" fmla="*/ 2147483646 h 1287"/>
                      <a:gd name="T116" fmla="*/ 2147483646 w 1279"/>
                      <a:gd name="T117" fmla="*/ 2147483646 h 1287"/>
                      <a:gd name="T118" fmla="*/ 2147483646 w 1279"/>
                      <a:gd name="T119" fmla="*/ 2147483646 h 1287"/>
                      <a:gd name="T120" fmla="*/ 2147483646 w 1279"/>
                      <a:gd name="T121" fmla="*/ 2147483646 h 1287"/>
                      <a:gd name="T122" fmla="*/ 2147483646 w 1279"/>
                      <a:gd name="T123" fmla="*/ 2147483646 h 128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1279" h="1287" extrusionOk="0">
                        <a:moveTo>
                          <a:pt x="796" y="976"/>
                        </a:moveTo>
                        <a:lnTo>
                          <a:pt x="794" y="974"/>
                        </a:lnTo>
                        <a:lnTo>
                          <a:pt x="794" y="976"/>
                        </a:lnTo>
                        <a:lnTo>
                          <a:pt x="791" y="976"/>
                        </a:lnTo>
                        <a:lnTo>
                          <a:pt x="794" y="979"/>
                        </a:lnTo>
                        <a:lnTo>
                          <a:pt x="796" y="979"/>
                        </a:lnTo>
                        <a:lnTo>
                          <a:pt x="799" y="979"/>
                        </a:lnTo>
                        <a:lnTo>
                          <a:pt x="796" y="976"/>
                        </a:lnTo>
                        <a:close/>
                        <a:moveTo>
                          <a:pt x="491" y="665"/>
                        </a:moveTo>
                        <a:lnTo>
                          <a:pt x="488" y="668"/>
                        </a:lnTo>
                        <a:lnTo>
                          <a:pt x="485" y="668"/>
                        </a:lnTo>
                        <a:lnTo>
                          <a:pt x="483" y="670"/>
                        </a:lnTo>
                        <a:lnTo>
                          <a:pt x="483" y="673"/>
                        </a:lnTo>
                        <a:lnTo>
                          <a:pt x="485" y="673"/>
                        </a:lnTo>
                        <a:lnTo>
                          <a:pt x="488" y="673"/>
                        </a:lnTo>
                        <a:lnTo>
                          <a:pt x="491" y="673"/>
                        </a:lnTo>
                        <a:lnTo>
                          <a:pt x="491" y="670"/>
                        </a:lnTo>
                        <a:lnTo>
                          <a:pt x="493" y="670"/>
                        </a:lnTo>
                        <a:lnTo>
                          <a:pt x="493" y="668"/>
                        </a:lnTo>
                        <a:lnTo>
                          <a:pt x="491" y="668"/>
                        </a:lnTo>
                        <a:lnTo>
                          <a:pt x="496" y="665"/>
                        </a:lnTo>
                        <a:lnTo>
                          <a:pt x="493" y="665"/>
                        </a:lnTo>
                        <a:lnTo>
                          <a:pt x="491" y="665"/>
                        </a:lnTo>
                        <a:close/>
                        <a:moveTo>
                          <a:pt x="590" y="821"/>
                        </a:moveTo>
                        <a:lnTo>
                          <a:pt x="590" y="821"/>
                        </a:lnTo>
                        <a:lnTo>
                          <a:pt x="587" y="821"/>
                        </a:lnTo>
                        <a:lnTo>
                          <a:pt x="585" y="821"/>
                        </a:lnTo>
                        <a:lnTo>
                          <a:pt x="585" y="823"/>
                        </a:lnTo>
                        <a:lnTo>
                          <a:pt x="582" y="826"/>
                        </a:lnTo>
                        <a:lnTo>
                          <a:pt x="582" y="829"/>
                        </a:lnTo>
                        <a:lnTo>
                          <a:pt x="585" y="829"/>
                        </a:lnTo>
                        <a:lnTo>
                          <a:pt x="587" y="826"/>
                        </a:lnTo>
                        <a:lnTo>
                          <a:pt x="590" y="826"/>
                        </a:lnTo>
                        <a:lnTo>
                          <a:pt x="590" y="823"/>
                        </a:lnTo>
                        <a:lnTo>
                          <a:pt x="590" y="821"/>
                        </a:lnTo>
                        <a:close/>
                        <a:moveTo>
                          <a:pt x="767" y="963"/>
                        </a:moveTo>
                        <a:lnTo>
                          <a:pt x="764" y="963"/>
                        </a:lnTo>
                        <a:lnTo>
                          <a:pt x="764" y="960"/>
                        </a:lnTo>
                        <a:lnTo>
                          <a:pt x="759" y="955"/>
                        </a:lnTo>
                        <a:lnTo>
                          <a:pt x="756" y="952"/>
                        </a:lnTo>
                        <a:lnTo>
                          <a:pt x="753" y="955"/>
                        </a:lnTo>
                        <a:lnTo>
                          <a:pt x="756" y="957"/>
                        </a:lnTo>
                        <a:lnTo>
                          <a:pt x="759" y="960"/>
                        </a:lnTo>
                        <a:lnTo>
                          <a:pt x="761" y="963"/>
                        </a:lnTo>
                        <a:lnTo>
                          <a:pt x="761" y="965"/>
                        </a:lnTo>
                        <a:lnTo>
                          <a:pt x="764" y="968"/>
                        </a:lnTo>
                        <a:lnTo>
                          <a:pt x="767" y="968"/>
                        </a:lnTo>
                        <a:lnTo>
                          <a:pt x="767" y="965"/>
                        </a:lnTo>
                        <a:lnTo>
                          <a:pt x="767" y="963"/>
                        </a:lnTo>
                        <a:close/>
                        <a:moveTo>
                          <a:pt x="890" y="909"/>
                        </a:moveTo>
                        <a:lnTo>
                          <a:pt x="890" y="906"/>
                        </a:lnTo>
                        <a:lnTo>
                          <a:pt x="890" y="904"/>
                        </a:lnTo>
                        <a:lnTo>
                          <a:pt x="887" y="906"/>
                        </a:lnTo>
                        <a:lnTo>
                          <a:pt x="887" y="909"/>
                        </a:lnTo>
                        <a:lnTo>
                          <a:pt x="890" y="909"/>
                        </a:lnTo>
                        <a:close/>
                        <a:moveTo>
                          <a:pt x="970" y="1046"/>
                        </a:moveTo>
                        <a:lnTo>
                          <a:pt x="968" y="1046"/>
                        </a:lnTo>
                        <a:lnTo>
                          <a:pt x="965" y="1046"/>
                        </a:lnTo>
                        <a:lnTo>
                          <a:pt x="965" y="1041"/>
                        </a:lnTo>
                        <a:lnTo>
                          <a:pt x="962" y="1041"/>
                        </a:lnTo>
                        <a:lnTo>
                          <a:pt x="960" y="1038"/>
                        </a:lnTo>
                        <a:lnTo>
                          <a:pt x="954" y="1038"/>
                        </a:lnTo>
                        <a:lnTo>
                          <a:pt x="952" y="1038"/>
                        </a:lnTo>
                        <a:lnTo>
                          <a:pt x="949" y="1038"/>
                        </a:lnTo>
                        <a:lnTo>
                          <a:pt x="946" y="1038"/>
                        </a:lnTo>
                        <a:lnTo>
                          <a:pt x="946" y="1041"/>
                        </a:lnTo>
                        <a:lnTo>
                          <a:pt x="946" y="1043"/>
                        </a:lnTo>
                        <a:lnTo>
                          <a:pt x="944" y="1043"/>
                        </a:lnTo>
                        <a:lnTo>
                          <a:pt x="944" y="1046"/>
                        </a:lnTo>
                        <a:lnTo>
                          <a:pt x="941" y="1046"/>
                        </a:lnTo>
                        <a:lnTo>
                          <a:pt x="938" y="1046"/>
                        </a:lnTo>
                        <a:lnTo>
                          <a:pt x="936" y="1046"/>
                        </a:lnTo>
                        <a:lnTo>
                          <a:pt x="936" y="1043"/>
                        </a:lnTo>
                        <a:lnTo>
                          <a:pt x="936" y="1041"/>
                        </a:lnTo>
                        <a:lnTo>
                          <a:pt x="933" y="1038"/>
                        </a:lnTo>
                        <a:lnTo>
                          <a:pt x="930" y="1041"/>
                        </a:lnTo>
                        <a:lnTo>
                          <a:pt x="928" y="1041"/>
                        </a:lnTo>
                        <a:lnTo>
                          <a:pt x="925" y="1041"/>
                        </a:lnTo>
                        <a:lnTo>
                          <a:pt x="920" y="1038"/>
                        </a:lnTo>
                        <a:lnTo>
                          <a:pt x="917" y="1038"/>
                        </a:lnTo>
                        <a:lnTo>
                          <a:pt x="914" y="1038"/>
                        </a:lnTo>
                        <a:lnTo>
                          <a:pt x="917" y="1033"/>
                        </a:lnTo>
                        <a:lnTo>
                          <a:pt x="920" y="1030"/>
                        </a:lnTo>
                        <a:lnTo>
                          <a:pt x="914" y="1030"/>
                        </a:lnTo>
                        <a:lnTo>
                          <a:pt x="914" y="1027"/>
                        </a:lnTo>
                        <a:lnTo>
                          <a:pt x="914" y="1024"/>
                        </a:lnTo>
                        <a:lnTo>
                          <a:pt x="917" y="1024"/>
                        </a:lnTo>
                        <a:lnTo>
                          <a:pt x="920" y="1024"/>
                        </a:lnTo>
                        <a:lnTo>
                          <a:pt x="920" y="1022"/>
                        </a:lnTo>
                        <a:lnTo>
                          <a:pt x="917" y="1022"/>
                        </a:lnTo>
                        <a:lnTo>
                          <a:pt x="914" y="1022"/>
                        </a:lnTo>
                        <a:lnTo>
                          <a:pt x="912" y="1022"/>
                        </a:lnTo>
                        <a:lnTo>
                          <a:pt x="909" y="1022"/>
                        </a:lnTo>
                        <a:lnTo>
                          <a:pt x="906" y="1024"/>
                        </a:lnTo>
                        <a:lnTo>
                          <a:pt x="903" y="1022"/>
                        </a:lnTo>
                        <a:lnTo>
                          <a:pt x="901" y="1022"/>
                        </a:lnTo>
                        <a:lnTo>
                          <a:pt x="901" y="1024"/>
                        </a:lnTo>
                        <a:lnTo>
                          <a:pt x="898" y="1024"/>
                        </a:lnTo>
                        <a:lnTo>
                          <a:pt x="890" y="1022"/>
                        </a:lnTo>
                        <a:lnTo>
                          <a:pt x="887" y="1022"/>
                        </a:lnTo>
                        <a:lnTo>
                          <a:pt x="885" y="1022"/>
                        </a:lnTo>
                        <a:lnTo>
                          <a:pt x="885" y="1024"/>
                        </a:lnTo>
                        <a:lnTo>
                          <a:pt x="882" y="1024"/>
                        </a:lnTo>
                        <a:lnTo>
                          <a:pt x="866" y="1027"/>
                        </a:lnTo>
                        <a:lnTo>
                          <a:pt x="861" y="1030"/>
                        </a:lnTo>
                        <a:lnTo>
                          <a:pt x="858" y="1030"/>
                        </a:lnTo>
                        <a:lnTo>
                          <a:pt x="831" y="1035"/>
                        </a:lnTo>
                        <a:lnTo>
                          <a:pt x="828" y="1035"/>
                        </a:lnTo>
                        <a:lnTo>
                          <a:pt x="826" y="1038"/>
                        </a:lnTo>
                        <a:lnTo>
                          <a:pt x="823" y="1038"/>
                        </a:lnTo>
                        <a:lnTo>
                          <a:pt x="818" y="1038"/>
                        </a:lnTo>
                        <a:lnTo>
                          <a:pt x="810" y="1041"/>
                        </a:lnTo>
                        <a:lnTo>
                          <a:pt x="807" y="1041"/>
                        </a:lnTo>
                        <a:lnTo>
                          <a:pt x="807" y="1043"/>
                        </a:lnTo>
                        <a:lnTo>
                          <a:pt x="807" y="1046"/>
                        </a:lnTo>
                        <a:lnTo>
                          <a:pt x="804" y="1046"/>
                        </a:lnTo>
                        <a:lnTo>
                          <a:pt x="804" y="1049"/>
                        </a:lnTo>
                        <a:lnTo>
                          <a:pt x="804" y="1051"/>
                        </a:lnTo>
                        <a:lnTo>
                          <a:pt x="802" y="1051"/>
                        </a:lnTo>
                        <a:lnTo>
                          <a:pt x="802" y="1054"/>
                        </a:lnTo>
                        <a:lnTo>
                          <a:pt x="802" y="1057"/>
                        </a:lnTo>
                        <a:lnTo>
                          <a:pt x="807" y="1062"/>
                        </a:lnTo>
                        <a:lnTo>
                          <a:pt x="810" y="1062"/>
                        </a:lnTo>
                        <a:lnTo>
                          <a:pt x="812" y="1062"/>
                        </a:lnTo>
                        <a:lnTo>
                          <a:pt x="815" y="1062"/>
                        </a:lnTo>
                        <a:lnTo>
                          <a:pt x="818" y="1067"/>
                        </a:lnTo>
                        <a:lnTo>
                          <a:pt x="820" y="1070"/>
                        </a:lnTo>
                        <a:lnTo>
                          <a:pt x="820" y="1073"/>
                        </a:lnTo>
                        <a:lnTo>
                          <a:pt x="823" y="1073"/>
                        </a:lnTo>
                        <a:lnTo>
                          <a:pt x="826" y="1073"/>
                        </a:lnTo>
                        <a:lnTo>
                          <a:pt x="828" y="1070"/>
                        </a:lnTo>
                        <a:lnTo>
                          <a:pt x="831" y="1070"/>
                        </a:lnTo>
                        <a:lnTo>
                          <a:pt x="834" y="1070"/>
                        </a:lnTo>
                        <a:lnTo>
                          <a:pt x="836" y="1070"/>
                        </a:lnTo>
                        <a:lnTo>
                          <a:pt x="839" y="1070"/>
                        </a:lnTo>
                        <a:lnTo>
                          <a:pt x="842" y="1070"/>
                        </a:lnTo>
                        <a:lnTo>
                          <a:pt x="847" y="1070"/>
                        </a:lnTo>
                        <a:lnTo>
                          <a:pt x="853" y="1067"/>
                        </a:lnTo>
                        <a:lnTo>
                          <a:pt x="855" y="1070"/>
                        </a:lnTo>
                        <a:lnTo>
                          <a:pt x="858" y="1070"/>
                        </a:lnTo>
                        <a:lnTo>
                          <a:pt x="861" y="1070"/>
                        </a:lnTo>
                        <a:lnTo>
                          <a:pt x="863" y="1070"/>
                        </a:lnTo>
                        <a:lnTo>
                          <a:pt x="866" y="1070"/>
                        </a:lnTo>
                        <a:lnTo>
                          <a:pt x="869" y="1070"/>
                        </a:lnTo>
                        <a:lnTo>
                          <a:pt x="871" y="1067"/>
                        </a:lnTo>
                        <a:lnTo>
                          <a:pt x="871" y="1065"/>
                        </a:lnTo>
                        <a:lnTo>
                          <a:pt x="874" y="1065"/>
                        </a:lnTo>
                        <a:lnTo>
                          <a:pt x="877" y="1065"/>
                        </a:lnTo>
                        <a:lnTo>
                          <a:pt x="882" y="1065"/>
                        </a:lnTo>
                        <a:lnTo>
                          <a:pt x="887" y="1067"/>
                        </a:lnTo>
                        <a:lnTo>
                          <a:pt x="890" y="1067"/>
                        </a:lnTo>
                        <a:lnTo>
                          <a:pt x="895" y="1073"/>
                        </a:lnTo>
                        <a:lnTo>
                          <a:pt x="898" y="1073"/>
                        </a:lnTo>
                        <a:lnTo>
                          <a:pt x="901" y="1075"/>
                        </a:lnTo>
                        <a:lnTo>
                          <a:pt x="903" y="1073"/>
                        </a:lnTo>
                        <a:lnTo>
                          <a:pt x="912" y="1070"/>
                        </a:lnTo>
                        <a:lnTo>
                          <a:pt x="914" y="1070"/>
                        </a:lnTo>
                        <a:lnTo>
                          <a:pt x="917" y="1067"/>
                        </a:lnTo>
                        <a:lnTo>
                          <a:pt x="917" y="1065"/>
                        </a:lnTo>
                        <a:lnTo>
                          <a:pt x="917" y="1062"/>
                        </a:lnTo>
                        <a:lnTo>
                          <a:pt x="917" y="1059"/>
                        </a:lnTo>
                        <a:lnTo>
                          <a:pt x="920" y="1057"/>
                        </a:lnTo>
                        <a:lnTo>
                          <a:pt x="922" y="1057"/>
                        </a:lnTo>
                        <a:lnTo>
                          <a:pt x="933" y="1051"/>
                        </a:lnTo>
                        <a:lnTo>
                          <a:pt x="936" y="1051"/>
                        </a:lnTo>
                        <a:lnTo>
                          <a:pt x="938" y="1051"/>
                        </a:lnTo>
                        <a:lnTo>
                          <a:pt x="941" y="1051"/>
                        </a:lnTo>
                        <a:lnTo>
                          <a:pt x="944" y="1054"/>
                        </a:lnTo>
                        <a:lnTo>
                          <a:pt x="946" y="1054"/>
                        </a:lnTo>
                        <a:lnTo>
                          <a:pt x="949" y="1054"/>
                        </a:lnTo>
                        <a:lnTo>
                          <a:pt x="952" y="1054"/>
                        </a:lnTo>
                        <a:lnTo>
                          <a:pt x="957" y="1057"/>
                        </a:lnTo>
                        <a:lnTo>
                          <a:pt x="960" y="1057"/>
                        </a:lnTo>
                        <a:lnTo>
                          <a:pt x="962" y="1057"/>
                        </a:lnTo>
                        <a:lnTo>
                          <a:pt x="965" y="1057"/>
                        </a:lnTo>
                        <a:lnTo>
                          <a:pt x="968" y="1054"/>
                        </a:lnTo>
                        <a:lnTo>
                          <a:pt x="968" y="1051"/>
                        </a:lnTo>
                        <a:lnTo>
                          <a:pt x="970" y="1051"/>
                        </a:lnTo>
                        <a:lnTo>
                          <a:pt x="970" y="1049"/>
                        </a:lnTo>
                        <a:lnTo>
                          <a:pt x="970" y="1046"/>
                        </a:lnTo>
                        <a:close/>
                        <a:moveTo>
                          <a:pt x="0" y="0"/>
                        </a:moveTo>
                        <a:lnTo>
                          <a:pt x="0" y="606"/>
                        </a:lnTo>
                        <a:lnTo>
                          <a:pt x="8" y="606"/>
                        </a:lnTo>
                        <a:lnTo>
                          <a:pt x="11" y="606"/>
                        </a:lnTo>
                        <a:lnTo>
                          <a:pt x="14" y="606"/>
                        </a:lnTo>
                        <a:lnTo>
                          <a:pt x="19" y="603"/>
                        </a:lnTo>
                        <a:lnTo>
                          <a:pt x="22" y="603"/>
                        </a:lnTo>
                        <a:lnTo>
                          <a:pt x="30" y="603"/>
                        </a:lnTo>
                        <a:lnTo>
                          <a:pt x="32" y="603"/>
                        </a:lnTo>
                        <a:lnTo>
                          <a:pt x="38" y="601"/>
                        </a:lnTo>
                        <a:lnTo>
                          <a:pt x="46" y="601"/>
                        </a:lnTo>
                        <a:lnTo>
                          <a:pt x="49" y="601"/>
                        </a:lnTo>
                        <a:lnTo>
                          <a:pt x="57" y="601"/>
                        </a:lnTo>
                        <a:lnTo>
                          <a:pt x="78" y="598"/>
                        </a:lnTo>
                        <a:lnTo>
                          <a:pt x="99" y="595"/>
                        </a:lnTo>
                        <a:lnTo>
                          <a:pt x="113" y="595"/>
                        </a:lnTo>
                        <a:lnTo>
                          <a:pt x="121" y="595"/>
                        </a:lnTo>
                        <a:lnTo>
                          <a:pt x="124" y="595"/>
                        </a:lnTo>
                        <a:lnTo>
                          <a:pt x="134" y="595"/>
                        </a:lnTo>
                        <a:lnTo>
                          <a:pt x="140" y="595"/>
                        </a:lnTo>
                        <a:lnTo>
                          <a:pt x="164" y="595"/>
                        </a:lnTo>
                        <a:lnTo>
                          <a:pt x="180" y="598"/>
                        </a:lnTo>
                        <a:lnTo>
                          <a:pt x="191" y="598"/>
                        </a:lnTo>
                        <a:lnTo>
                          <a:pt x="193" y="598"/>
                        </a:lnTo>
                        <a:lnTo>
                          <a:pt x="212" y="593"/>
                        </a:lnTo>
                        <a:lnTo>
                          <a:pt x="223" y="585"/>
                        </a:lnTo>
                        <a:lnTo>
                          <a:pt x="225" y="585"/>
                        </a:lnTo>
                        <a:lnTo>
                          <a:pt x="231" y="585"/>
                        </a:lnTo>
                        <a:lnTo>
                          <a:pt x="250" y="590"/>
                        </a:lnTo>
                        <a:lnTo>
                          <a:pt x="268" y="598"/>
                        </a:lnTo>
                        <a:lnTo>
                          <a:pt x="295" y="611"/>
                        </a:lnTo>
                        <a:lnTo>
                          <a:pt x="311" y="622"/>
                        </a:lnTo>
                        <a:lnTo>
                          <a:pt x="327" y="630"/>
                        </a:lnTo>
                        <a:lnTo>
                          <a:pt x="330" y="633"/>
                        </a:lnTo>
                        <a:lnTo>
                          <a:pt x="335" y="638"/>
                        </a:lnTo>
                        <a:lnTo>
                          <a:pt x="341" y="641"/>
                        </a:lnTo>
                        <a:lnTo>
                          <a:pt x="343" y="644"/>
                        </a:lnTo>
                        <a:lnTo>
                          <a:pt x="349" y="644"/>
                        </a:lnTo>
                        <a:lnTo>
                          <a:pt x="354" y="644"/>
                        </a:lnTo>
                        <a:lnTo>
                          <a:pt x="359" y="641"/>
                        </a:lnTo>
                        <a:lnTo>
                          <a:pt x="362" y="641"/>
                        </a:lnTo>
                        <a:lnTo>
                          <a:pt x="365" y="641"/>
                        </a:lnTo>
                        <a:lnTo>
                          <a:pt x="367" y="644"/>
                        </a:lnTo>
                        <a:lnTo>
                          <a:pt x="370" y="644"/>
                        </a:lnTo>
                        <a:lnTo>
                          <a:pt x="367" y="641"/>
                        </a:lnTo>
                        <a:lnTo>
                          <a:pt x="367" y="638"/>
                        </a:lnTo>
                        <a:lnTo>
                          <a:pt x="367" y="636"/>
                        </a:lnTo>
                        <a:lnTo>
                          <a:pt x="370" y="636"/>
                        </a:lnTo>
                        <a:lnTo>
                          <a:pt x="370" y="633"/>
                        </a:lnTo>
                        <a:lnTo>
                          <a:pt x="373" y="633"/>
                        </a:lnTo>
                        <a:lnTo>
                          <a:pt x="378" y="633"/>
                        </a:lnTo>
                        <a:lnTo>
                          <a:pt x="381" y="633"/>
                        </a:lnTo>
                        <a:lnTo>
                          <a:pt x="389" y="636"/>
                        </a:lnTo>
                        <a:lnTo>
                          <a:pt x="394" y="636"/>
                        </a:lnTo>
                        <a:lnTo>
                          <a:pt x="400" y="636"/>
                        </a:lnTo>
                        <a:lnTo>
                          <a:pt x="402" y="636"/>
                        </a:lnTo>
                        <a:lnTo>
                          <a:pt x="408" y="638"/>
                        </a:lnTo>
                        <a:lnTo>
                          <a:pt x="410" y="641"/>
                        </a:lnTo>
                        <a:lnTo>
                          <a:pt x="418" y="646"/>
                        </a:lnTo>
                        <a:lnTo>
                          <a:pt x="421" y="646"/>
                        </a:lnTo>
                        <a:lnTo>
                          <a:pt x="421" y="649"/>
                        </a:lnTo>
                        <a:lnTo>
                          <a:pt x="421" y="652"/>
                        </a:lnTo>
                        <a:lnTo>
                          <a:pt x="424" y="652"/>
                        </a:lnTo>
                        <a:lnTo>
                          <a:pt x="426" y="649"/>
                        </a:lnTo>
                        <a:lnTo>
                          <a:pt x="429" y="649"/>
                        </a:lnTo>
                        <a:lnTo>
                          <a:pt x="432" y="652"/>
                        </a:lnTo>
                        <a:lnTo>
                          <a:pt x="440" y="660"/>
                        </a:lnTo>
                        <a:lnTo>
                          <a:pt x="443" y="660"/>
                        </a:lnTo>
                        <a:lnTo>
                          <a:pt x="445" y="660"/>
                        </a:lnTo>
                        <a:lnTo>
                          <a:pt x="448" y="660"/>
                        </a:lnTo>
                        <a:lnTo>
                          <a:pt x="451" y="662"/>
                        </a:lnTo>
                        <a:lnTo>
                          <a:pt x="453" y="662"/>
                        </a:lnTo>
                        <a:lnTo>
                          <a:pt x="456" y="662"/>
                        </a:lnTo>
                        <a:lnTo>
                          <a:pt x="459" y="660"/>
                        </a:lnTo>
                        <a:lnTo>
                          <a:pt x="464" y="662"/>
                        </a:lnTo>
                        <a:lnTo>
                          <a:pt x="469" y="662"/>
                        </a:lnTo>
                        <a:lnTo>
                          <a:pt x="472" y="662"/>
                        </a:lnTo>
                        <a:lnTo>
                          <a:pt x="472" y="660"/>
                        </a:lnTo>
                        <a:lnTo>
                          <a:pt x="475" y="662"/>
                        </a:lnTo>
                        <a:lnTo>
                          <a:pt x="477" y="660"/>
                        </a:lnTo>
                        <a:lnTo>
                          <a:pt x="475" y="657"/>
                        </a:lnTo>
                        <a:lnTo>
                          <a:pt x="472" y="657"/>
                        </a:lnTo>
                        <a:lnTo>
                          <a:pt x="469" y="657"/>
                        </a:lnTo>
                        <a:lnTo>
                          <a:pt x="469" y="654"/>
                        </a:lnTo>
                        <a:lnTo>
                          <a:pt x="472" y="654"/>
                        </a:lnTo>
                        <a:lnTo>
                          <a:pt x="475" y="652"/>
                        </a:lnTo>
                        <a:lnTo>
                          <a:pt x="477" y="652"/>
                        </a:lnTo>
                        <a:lnTo>
                          <a:pt x="477" y="654"/>
                        </a:lnTo>
                        <a:lnTo>
                          <a:pt x="480" y="657"/>
                        </a:lnTo>
                        <a:lnTo>
                          <a:pt x="483" y="657"/>
                        </a:lnTo>
                        <a:lnTo>
                          <a:pt x="485" y="657"/>
                        </a:lnTo>
                        <a:lnTo>
                          <a:pt x="488" y="654"/>
                        </a:lnTo>
                        <a:lnTo>
                          <a:pt x="488" y="652"/>
                        </a:lnTo>
                        <a:lnTo>
                          <a:pt x="488" y="649"/>
                        </a:lnTo>
                        <a:lnTo>
                          <a:pt x="491" y="649"/>
                        </a:lnTo>
                        <a:lnTo>
                          <a:pt x="493" y="652"/>
                        </a:lnTo>
                        <a:lnTo>
                          <a:pt x="496" y="652"/>
                        </a:lnTo>
                        <a:lnTo>
                          <a:pt x="499" y="652"/>
                        </a:lnTo>
                        <a:lnTo>
                          <a:pt x="499" y="654"/>
                        </a:lnTo>
                        <a:lnTo>
                          <a:pt x="496" y="654"/>
                        </a:lnTo>
                        <a:lnTo>
                          <a:pt x="496" y="657"/>
                        </a:lnTo>
                        <a:lnTo>
                          <a:pt x="499" y="657"/>
                        </a:lnTo>
                        <a:lnTo>
                          <a:pt x="499" y="660"/>
                        </a:lnTo>
                        <a:lnTo>
                          <a:pt x="501" y="662"/>
                        </a:lnTo>
                        <a:lnTo>
                          <a:pt x="504" y="662"/>
                        </a:lnTo>
                        <a:lnTo>
                          <a:pt x="507" y="662"/>
                        </a:lnTo>
                        <a:lnTo>
                          <a:pt x="507" y="665"/>
                        </a:lnTo>
                        <a:lnTo>
                          <a:pt x="507" y="668"/>
                        </a:lnTo>
                        <a:lnTo>
                          <a:pt x="510" y="668"/>
                        </a:lnTo>
                        <a:lnTo>
                          <a:pt x="512" y="665"/>
                        </a:lnTo>
                        <a:lnTo>
                          <a:pt x="515" y="665"/>
                        </a:lnTo>
                        <a:lnTo>
                          <a:pt x="515" y="668"/>
                        </a:lnTo>
                        <a:lnTo>
                          <a:pt x="520" y="673"/>
                        </a:lnTo>
                        <a:lnTo>
                          <a:pt x="523" y="676"/>
                        </a:lnTo>
                        <a:lnTo>
                          <a:pt x="526" y="678"/>
                        </a:lnTo>
                        <a:lnTo>
                          <a:pt x="526" y="681"/>
                        </a:lnTo>
                        <a:lnTo>
                          <a:pt x="526" y="684"/>
                        </a:lnTo>
                        <a:lnTo>
                          <a:pt x="523" y="684"/>
                        </a:lnTo>
                        <a:lnTo>
                          <a:pt x="520" y="684"/>
                        </a:lnTo>
                        <a:lnTo>
                          <a:pt x="520" y="681"/>
                        </a:lnTo>
                        <a:lnTo>
                          <a:pt x="520" y="684"/>
                        </a:lnTo>
                        <a:lnTo>
                          <a:pt x="518" y="687"/>
                        </a:lnTo>
                        <a:lnTo>
                          <a:pt x="518" y="689"/>
                        </a:lnTo>
                        <a:lnTo>
                          <a:pt x="518" y="692"/>
                        </a:lnTo>
                        <a:lnTo>
                          <a:pt x="518" y="695"/>
                        </a:lnTo>
                        <a:lnTo>
                          <a:pt x="515" y="697"/>
                        </a:lnTo>
                        <a:lnTo>
                          <a:pt x="518" y="697"/>
                        </a:lnTo>
                        <a:lnTo>
                          <a:pt x="520" y="697"/>
                        </a:lnTo>
                        <a:lnTo>
                          <a:pt x="523" y="697"/>
                        </a:lnTo>
                        <a:lnTo>
                          <a:pt x="523" y="695"/>
                        </a:lnTo>
                        <a:lnTo>
                          <a:pt x="526" y="692"/>
                        </a:lnTo>
                        <a:lnTo>
                          <a:pt x="528" y="695"/>
                        </a:lnTo>
                        <a:lnTo>
                          <a:pt x="531" y="695"/>
                        </a:lnTo>
                        <a:lnTo>
                          <a:pt x="534" y="692"/>
                        </a:lnTo>
                        <a:lnTo>
                          <a:pt x="536" y="689"/>
                        </a:lnTo>
                        <a:lnTo>
                          <a:pt x="539" y="689"/>
                        </a:lnTo>
                        <a:lnTo>
                          <a:pt x="542" y="689"/>
                        </a:lnTo>
                        <a:lnTo>
                          <a:pt x="544" y="689"/>
                        </a:lnTo>
                        <a:lnTo>
                          <a:pt x="544" y="687"/>
                        </a:lnTo>
                        <a:lnTo>
                          <a:pt x="547" y="689"/>
                        </a:lnTo>
                        <a:lnTo>
                          <a:pt x="552" y="692"/>
                        </a:lnTo>
                        <a:lnTo>
                          <a:pt x="555" y="695"/>
                        </a:lnTo>
                        <a:lnTo>
                          <a:pt x="558" y="700"/>
                        </a:lnTo>
                        <a:lnTo>
                          <a:pt x="560" y="703"/>
                        </a:lnTo>
                        <a:lnTo>
                          <a:pt x="563" y="711"/>
                        </a:lnTo>
                        <a:lnTo>
                          <a:pt x="563" y="713"/>
                        </a:lnTo>
                        <a:lnTo>
                          <a:pt x="560" y="716"/>
                        </a:lnTo>
                        <a:lnTo>
                          <a:pt x="560" y="719"/>
                        </a:lnTo>
                        <a:lnTo>
                          <a:pt x="558" y="719"/>
                        </a:lnTo>
                        <a:lnTo>
                          <a:pt x="558" y="721"/>
                        </a:lnTo>
                        <a:lnTo>
                          <a:pt x="555" y="724"/>
                        </a:lnTo>
                        <a:lnTo>
                          <a:pt x="555" y="727"/>
                        </a:lnTo>
                        <a:lnTo>
                          <a:pt x="552" y="724"/>
                        </a:lnTo>
                        <a:lnTo>
                          <a:pt x="552" y="721"/>
                        </a:lnTo>
                        <a:lnTo>
                          <a:pt x="552" y="719"/>
                        </a:lnTo>
                        <a:lnTo>
                          <a:pt x="555" y="716"/>
                        </a:lnTo>
                        <a:lnTo>
                          <a:pt x="552" y="716"/>
                        </a:lnTo>
                        <a:lnTo>
                          <a:pt x="544" y="716"/>
                        </a:lnTo>
                        <a:lnTo>
                          <a:pt x="542" y="716"/>
                        </a:lnTo>
                        <a:lnTo>
                          <a:pt x="539" y="716"/>
                        </a:lnTo>
                        <a:lnTo>
                          <a:pt x="539" y="719"/>
                        </a:lnTo>
                        <a:lnTo>
                          <a:pt x="544" y="721"/>
                        </a:lnTo>
                        <a:lnTo>
                          <a:pt x="544" y="727"/>
                        </a:lnTo>
                        <a:lnTo>
                          <a:pt x="547" y="729"/>
                        </a:lnTo>
                        <a:lnTo>
                          <a:pt x="544" y="732"/>
                        </a:lnTo>
                        <a:lnTo>
                          <a:pt x="542" y="735"/>
                        </a:lnTo>
                        <a:lnTo>
                          <a:pt x="539" y="735"/>
                        </a:lnTo>
                        <a:lnTo>
                          <a:pt x="539" y="737"/>
                        </a:lnTo>
                        <a:lnTo>
                          <a:pt x="542" y="740"/>
                        </a:lnTo>
                        <a:lnTo>
                          <a:pt x="544" y="740"/>
                        </a:lnTo>
                        <a:lnTo>
                          <a:pt x="547" y="740"/>
                        </a:lnTo>
                        <a:lnTo>
                          <a:pt x="550" y="740"/>
                        </a:lnTo>
                        <a:lnTo>
                          <a:pt x="552" y="740"/>
                        </a:lnTo>
                        <a:lnTo>
                          <a:pt x="552" y="743"/>
                        </a:lnTo>
                        <a:lnTo>
                          <a:pt x="555" y="746"/>
                        </a:lnTo>
                        <a:lnTo>
                          <a:pt x="552" y="748"/>
                        </a:lnTo>
                        <a:lnTo>
                          <a:pt x="550" y="748"/>
                        </a:lnTo>
                        <a:lnTo>
                          <a:pt x="547" y="748"/>
                        </a:lnTo>
                        <a:lnTo>
                          <a:pt x="550" y="751"/>
                        </a:lnTo>
                        <a:lnTo>
                          <a:pt x="552" y="751"/>
                        </a:lnTo>
                        <a:lnTo>
                          <a:pt x="555" y="751"/>
                        </a:lnTo>
                        <a:lnTo>
                          <a:pt x="558" y="751"/>
                        </a:lnTo>
                        <a:lnTo>
                          <a:pt x="558" y="754"/>
                        </a:lnTo>
                        <a:lnTo>
                          <a:pt x="560" y="759"/>
                        </a:lnTo>
                        <a:lnTo>
                          <a:pt x="560" y="762"/>
                        </a:lnTo>
                        <a:lnTo>
                          <a:pt x="560" y="764"/>
                        </a:lnTo>
                        <a:lnTo>
                          <a:pt x="568" y="767"/>
                        </a:lnTo>
                        <a:lnTo>
                          <a:pt x="568" y="764"/>
                        </a:lnTo>
                        <a:lnTo>
                          <a:pt x="571" y="762"/>
                        </a:lnTo>
                        <a:lnTo>
                          <a:pt x="571" y="764"/>
                        </a:lnTo>
                        <a:lnTo>
                          <a:pt x="574" y="764"/>
                        </a:lnTo>
                        <a:lnTo>
                          <a:pt x="577" y="764"/>
                        </a:lnTo>
                        <a:lnTo>
                          <a:pt x="579" y="762"/>
                        </a:lnTo>
                        <a:lnTo>
                          <a:pt x="582" y="764"/>
                        </a:lnTo>
                        <a:lnTo>
                          <a:pt x="590" y="767"/>
                        </a:lnTo>
                        <a:lnTo>
                          <a:pt x="595" y="767"/>
                        </a:lnTo>
                        <a:lnTo>
                          <a:pt x="595" y="770"/>
                        </a:lnTo>
                        <a:lnTo>
                          <a:pt x="598" y="772"/>
                        </a:lnTo>
                        <a:lnTo>
                          <a:pt x="601" y="772"/>
                        </a:lnTo>
                        <a:lnTo>
                          <a:pt x="601" y="770"/>
                        </a:lnTo>
                        <a:lnTo>
                          <a:pt x="603" y="770"/>
                        </a:lnTo>
                        <a:lnTo>
                          <a:pt x="601" y="770"/>
                        </a:lnTo>
                        <a:lnTo>
                          <a:pt x="601" y="767"/>
                        </a:lnTo>
                        <a:lnTo>
                          <a:pt x="598" y="767"/>
                        </a:lnTo>
                        <a:lnTo>
                          <a:pt x="595" y="767"/>
                        </a:lnTo>
                        <a:lnTo>
                          <a:pt x="593" y="764"/>
                        </a:lnTo>
                        <a:lnTo>
                          <a:pt x="593" y="762"/>
                        </a:lnTo>
                        <a:lnTo>
                          <a:pt x="595" y="762"/>
                        </a:lnTo>
                        <a:lnTo>
                          <a:pt x="603" y="764"/>
                        </a:lnTo>
                        <a:lnTo>
                          <a:pt x="606" y="764"/>
                        </a:lnTo>
                        <a:lnTo>
                          <a:pt x="609" y="767"/>
                        </a:lnTo>
                        <a:lnTo>
                          <a:pt x="609" y="770"/>
                        </a:lnTo>
                        <a:lnTo>
                          <a:pt x="606" y="770"/>
                        </a:lnTo>
                        <a:lnTo>
                          <a:pt x="603" y="772"/>
                        </a:lnTo>
                        <a:lnTo>
                          <a:pt x="606" y="772"/>
                        </a:lnTo>
                        <a:lnTo>
                          <a:pt x="609" y="775"/>
                        </a:lnTo>
                        <a:lnTo>
                          <a:pt x="614" y="780"/>
                        </a:lnTo>
                        <a:lnTo>
                          <a:pt x="617" y="783"/>
                        </a:lnTo>
                        <a:lnTo>
                          <a:pt x="619" y="783"/>
                        </a:lnTo>
                        <a:lnTo>
                          <a:pt x="619" y="788"/>
                        </a:lnTo>
                        <a:lnTo>
                          <a:pt x="622" y="796"/>
                        </a:lnTo>
                        <a:lnTo>
                          <a:pt x="625" y="796"/>
                        </a:lnTo>
                        <a:lnTo>
                          <a:pt x="625" y="799"/>
                        </a:lnTo>
                        <a:lnTo>
                          <a:pt x="625" y="805"/>
                        </a:lnTo>
                        <a:lnTo>
                          <a:pt x="625" y="807"/>
                        </a:lnTo>
                        <a:lnTo>
                          <a:pt x="622" y="807"/>
                        </a:lnTo>
                        <a:lnTo>
                          <a:pt x="622" y="810"/>
                        </a:lnTo>
                        <a:lnTo>
                          <a:pt x="622" y="813"/>
                        </a:lnTo>
                        <a:lnTo>
                          <a:pt x="622" y="815"/>
                        </a:lnTo>
                        <a:lnTo>
                          <a:pt x="625" y="815"/>
                        </a:lnTo>
                        <a:lnTo>
                          <a:pt x="627" y="815"/>
                        </a:lnTo>
                        <a:lnTo>
                          <a:pt x="627" y="818"/>
                        </a:lnTo>
                        <a:lnTo>
                          <a:pt x="630" y="821"/>
                        </a:lnTo>
                        <a:lnTo>
                          <a:pt x="633" y="823"/>
                        </a:lnTo>
                        <a:lnTo>
                          <a:pt x="638" y="826"/>
                        </a:lnTo>
                        <a:lnTo>
                          <a:pt x="646" y="831"/>
                        </a:lnTo>
                        <a:lnTo>
                          <a:pt x="654" y="839"/>
                        </a:lnTo>
                        <a:lnTo>
                          <a:pt x="657" y="839"/>
                        </a:lnTo>
                        <a:lnTo>
                          <a:pt x="660" y="842"/>
                        </a:lnTo>
                        <a:lnTo>
                          <a:pt x="662" y="847"/>
                        </a:lnTo>
                        <a:lnTo>
                          <a:pt x="665" y="850"/>
                        </a:lnTo>
                        <a:lnTo>
                          <a:pt x="665" y="853"/>
                        </a:lnTo>
                        <a:lnTo>
                          <a:pt x="668" y="855"/>
                        </a:lnTo>
                        <a:lnTo>
                          <a:pt x="668" y="858"/>
                        </a:lnTo>
                        <a:lnTo>
                          <a:pt x="668" y="861"/>
                        </a:lnTo>
                        <a:lnTo>
                          <a:pt x="668" y="864"/>
                        </a:lnTo>
                        <a:lnTo>
                          <a:pt x="668" y="866"/>
                        </a:lnTo>
                        <a:lnTo>
                          <a:pt x="665" y="866"/>
                        </a:lnTo>
                        <a:lnTo>
                          <a:pt x="662" y="866"/>
                        </a:lnTo>
                        <a:lnTo>
                          <a:pt x="662" y="869"/>
                        </a:lnTo>
                        <a:lnTo>
                          <a:pt x="665" y="869"/>
                        </a:lnTo>
                        <a:lnTo>
                          <a:pt x="668" y="872"/>
                        </a:lnTo>
                        <a:lnTo>
                          <a:pt x="670" y="872"/>
                        </a:lnTo>
                        <a:lnTo>
                          <a:pt x="673" y="877"/>
                        </a:lnTo>
                        <a:lnTo>
                          <a:pt x="676" y="882"/>
                        </a:lnTo>
                        <a:lnTo>
                          <a:pt x="676" y="896"/>
                        </a:lnTo>
                        <a:lnTo>
                          <a:pt x="678" y="898"/>
                        </a:lnTo>
                        <a:lnTo>
                          <a:pt x="678" y="901"/>
                        </a:lnTo>
                        <a:lnTo>
                          <a:pt x="681" y="904"/>
                        </a:lnTo>
                        <a:lnTo>
                          <a:pt x="681" y="906"/>
                        </a:lnTo>
                        <a:lnTo>
                          <a:pt x="678" y="906"/>
                        </a:lnTo>
                        <a:lnTo>
                          <a:pt x="678" y="909"/>
                        </a:lnTo>
                        <a:lnTo>
                          <a:pt x="678" y="912"/>
                        </a:lnTo>
                        <a:lnTo>
                          <a:pt x="678" y="915"/>
                        </a:lnTo>
                        <a:lnTo>
                          <a:pt x="681" y="915"/>
                        </a:lnTo>
                        <a:lnTo>
                          <a:pt x="684" y="912"/>
                        </a:lnTo>
                        <a:lnTo>
                          <a:pt x="686" y="912"/>
                        </a:lnTo>
                        <a:lnTo>
                          <a:pt x="686" y="915"/>
                        </a:lnTo>
                        <a:lnTo>
                          <a:pt x="684" y="915"/>
                        </a:lnTo>
                        <a:lnTo>
                          <a:pt x="684" y="917"/>
                        </a:lnTo>
                        <a:lnTo>
                          <a:pt x="689" y="917"/>
                        </a:lnTo>
                        <a:lnTo>
                          <a:pt x="692" y="917"/>
                        </a:lnTo>
                        <a:lnTo>
                          <a:pt x="692" y="920"/>
                        </a:lnTo>
                        <a:lnTo>
                          <a:pt x="684" y="920"/>
                        </a:lnTo>
                        <a:lnTo>
                          <a:pt x="684" y="923"/>
                        </a:lnTo>
                        <a:lnTo>
                          <a:pt x="681" y="923"/>
                        </a:lnTo>
                        <a:lnTo>
                          <a:pt x="681" y="920"/>
                        </a:lnTo>
                        <a:lnTo>
                          <a:pt x="678" y="920"/>
                        </a:lnTo>
                        <a:lnTo>
                          <a:pt x="676" y="917"/>
                        </a:lnTo>
                        <a:lnTo>
                          <a:pt x="676" y="915"/>
                        </a:lnTo>
                        <a:lnTo>
                          <a:pt x="673" y="915"/>
                        </a:lnTo>
                        <a:lnTo>
                          <a:pt x="670" y="912"/>
                        </a:lnTo>
                        <a:lnTo>
                          <a:pt x="670" y="909"/>
                        </a:lnTo>
                        <a:lnTo>
                          <a:pt x="673" y="909"/>
                        </a:lnTo>
                        <a:lnTo>
                          <a:pt x="665" y="906"/>
                        </a:lnTo>
                        <a:lnTo>
                          <a:pt x="662" y="906"/>
                        </a:lnTo>
                        <a:lnTo>
                          <a:pt x="660" y="904"/>
                        </a:lnTo>
                        <a:lnTo>
                          <a:pt x="662" y="901"/>
                        </a:lnTo>
                        <a:lnTo>
                          <a:pt x="662" y="898"/>
                        </a:lnTo>
                        <a:lnTo>
                          <a:pt x="660" y="898"/>
                        </a:lnTo>
                        <a:lnTo>
                          <a:pt x="660" y="901"/>
                        </a:lnTo>
                        <a:lnTo>
                          <a:pt x="660" y="904"/>
                        </a:lnTo>
                        <a:lnTo>
                          <a:pt x="657" y="904"/>
                        </a:lnTo>
                        <a:lnTo>
                          <a:pt x="654" y="906"/>
                        </a:lnTo>
                        <a:lnTo>
                          <a:pt x="654" y="909"/>
                        </a:lnTo>
                        <a:lnTo>
                          <a:pt x="654" y="912"/>
                        </a:lnTo>
                        <a:lnTo>
                          <a:pt x="649" y="915"/>
                        </a:lnTo>
                        <a:lnTo>
                          <a:pt x="649" y="917"/>
                        </a:lnTo>
                        <a:lnTo>
                          <a:pt x="652" y="917"/>
                        </a:lnTo>
                        <a:lnTo>
                          <a:pt x="654" y="917"/>
                        </a:lnTo>
                        <a:lnTo>
                          <a:pt x="654" y="915"/>
                        </a:lnTo>
                        <a:lnTo>
                          <a:pt x="657" y="915"/>
                        </a:lnTo>
                        <a:lnTo>
                          <a:pt x="660" y="915"/>
                        </a:lnTo>
                        <a:lnTo>
                          <a:pt x="662" y="912"/>
                        </a:lnTo>
                        <a:lnTo>
                          <a:pt x="665" y="915"/>
                        </a:lnTo>
                        <a:lnTo>
                          <a:pt x="668" y="917"/>
                        </a:lnTo>
                        <a:lnTo>
                          <a:pt x="673" y="920"/>
                        </a:lnTo>
                        <a:lnTo>
                          <a:pt x="676" y="920"/>
                        </a:lnTo>
                        <a:lnTo>
                          <a:pt x="676" y="923"/>
                        </a:lnTo>
                        <a:lnTo>
                          <a:pt x="673" y="925"/>
                        </a:lnTo>
                        <a:lnTo>
                          <a:pt x="676" y="925"/>
                        </a:lnTo>
                        <a:lnTo>
                          <a:pt x="678" y="925"/>
                        </a:lnTo>
                        <a:lnTo>
                          <a:pt x="678" y="928"/>
                        </a:lnTo>
                        <a:lnTo>
                          <a:pt x="684" y="928"/>
                        </a:lnTo>
                        <a:lnTo>
                          <a:pt x="686" y="931"/>
                        </a:lnTo>
                        <a:lnTo>
                          <a:pt x="689" y="933"/>
                        </a:lnTo>
                        <a:lnTo>
                          <a:pt x="692" y="939"/>
                        </a:lnTo>
                        <a:lnTo>
                          <a:pt x="702" y="947"/>
                        </a:lnTo>
                        <a:lnTo>
                          <a:pt x="705" y="949"/>
                        </a:lnTo>
                        <a:lnTo>
                          <a:pt x="705" y="952"/>
                        </a:lnTo>
                        <a:lnTo>
                          <a:pt x="705" y="955"/>
                        </a:lnTo>
                        <a:lnTo>
                          <a:pt x="711" y="955"/>
                        </a:lnTo>
                        <a:lnTo>
                          <a:pt x="711" y="952"/>
                        </a:lnTo>
                        <a:lnTo>
                          <a:pt x="711" y="949"/>
                        </a:lnTo>
                        <a:lnTo>
                          <a:pt x="713" y="949"/>
                        </a:lnTo>
                        <a:lnTo>
                          <a:pt x="713" y="947"/>
                        </a:lnTo>
                        <a:lnTo>
                          <a:pt x="719" y="944"/>
                        </a:lnTo>
                        <a:lnTo>
                          <a:pt x="721" y="944"/>
                        </a:lnTo>
                        <a:lnTo>
                          <a:pt x="727" y="947"/>
                        </a:lnTo>
                        <a:lnTo>
                          <a:pt x="729" y="949"/>
                        </a:lnTo>
                        <a:lnTo>
                          <a:pt x="729" y="952"/>
                        </a:lnTo>
                        <a:lnTo>
                          <a:pt x="732" y="952"/>
                        </a:lnTo>
                        <a:lnTo>
                          <a:pt x="735" y="955"/>
                        </a:lnTo>
                        <a:lnTo>
                          <a:pt x="737" y="955"/>
                        </a:lnTo>
                        <a:lnTo>
                          <a:pt x="740" y="960"/>
                        </a:lnTo>
                        <a:lnTo>
                          <a:pt x="743" y="960"/>
                        </a:lnTo>
                        <a:lnTo>
                          <a:pt x="745" y="957"/>
                        </a:lnTo>
                        <a:lnTo>
                          <a:pt x="745" y="955"/>
                        </a:lnTo>
                        <a:lnTo>
                          <a:pt x="743" y="947"/>
                        </a:lnTo>
                        <a:lnTo>
                          <a:pt x="743" y="944"/>
                        </a:lnTo>
                        <a:lnTo>
                          <a:pt x="745" y="941"/>
                        </a:lnTo>
                        <a:lnTo>
                          <a:pt x="745" y="939"/>
                        </a:lnTo>
                        <a:lnTo>
                          <a:pt x="748" y="933"/>
                        </a:lnTo>
                        <a:lnTo>
                          <a:pt x="745" y="933"/>
                        </a:lnTo>
                        <a:lnTo>
                          <a:pt x="745" y="931"/>
                        </a:lnTo>
                        <a:lnTo>
                          <a:pt x="743" y="931"/>
                        </a:lnTo>
                        <a:lnTo>
                          <a:pt x="743" y="933"/>
                        </a:lnTo>
                        <a:lnTo>
                          <a:pt x="743" y="936"/>
                        </a:lnTo>
                        <a:lnTo>
                          <a:pt x="740" y="936"/>
                        </a:lnTo>
                        <a:lnTo>
                          <a:pt x="737" y="936"/>
                        </a:lnTo>
                        <a:lnTo>
                          <a:pt x="735" y="939"/>
                        </a:lnTo>
                        <a:lnTo>
                          <a:pt x="732" y="939"/>
                        </a:lnTo>
                        <a:lnTo>
                          <a:pt x="732" y="941"/>
                        </a:lnTo>
                        <a:lnTo>
                          <a:pt x="729" y="941"/>
                        </a:lnTo>
                        <a:lnTo>
                          <a:pt x="727" y="941"/>
                        </a:lnTo>
                        <a:lnTo>
                          <a:pt x="724" y="939"/>
                        </a:lnTo>
                        <a:lnTo>
                          <a:pt x="727" y="936"/>
                        </a:lnTo>
                        <a:lnTo>
                          <a:pt x="729" y="936"/>
                        </a:lnTo>
                        <a:lnTo>
                          <a:pt x="732" y="936"/>
                        </a:lnTo>
                        <a:lnTo>
                          <a:pt x="732" y="933"/>
                        </a:lnTo>
                        <a:lnTo>
                          <a:pt x="732" y="931"/>
                        </a:lnTo>
                        <a:lnTo>
                          <a:pt x="729" y="931"/>
                        </a:lnTo>
                        <a:lnTo>
                          <a:pt x="729" y="928"/>
                        </a:lnTo>
                        <a:lnTo>
                          <a:pt x="732" y="925"/>
                        </a:lnTo>
                        <a:lnTo>
                          <a:pt x="732" y="923"/>
                        </a:lnTo>
                        <a:lnTo>
                          <a:pt x="732" y="920"/>
                        </a:lnTo>
                        <a:lnTo>
                          <a:pt x="735" y="920"/>
                        </a:lnTo>
                        <a:lnTo>
                          <a:pt x="737" y="923"/>
                        </a:lnTo>
                        <a:lnTo>
                          <a:pt x="740" y="920"/>
                        </a:lnTo>
                        <a:lnTo>
                          <a:pt x="737" y="920"/>
                        </a:lnTo>
                        <a:lnTo>
                          <a:pt x="735" y="915"/>
                        </a:lnTo>
                        <a:lnTo>
                          <a:pt x="737" y="915"/>
                        </a:lnTo>
                        <a:lnTo>
                          <a:pt x="737" y="912"/>
                        </a:lnTo>
                        <a:lnTo>
                          <a:pt x="737" y="909"/>
                        </a:lnTo>
                        <a:lnTo>
                          <a:pt x="740" y="909"/>
                        </a:lnTo>
                        <a:lnTo>
                          <a:pt x="743" y="906"/>
                        </a:lnTo>
                        <a:lnTo>
                          <a:pt x="748" y="904"/>
                        </a:lnTo>
                        <a:lnTo>
                          <a:pt x="753" y="904"/>
                        </a:lnTo>
                        <a:lnTo>
                          <a:pt x="753" y="906"/>
                        </a:lnTo>
                        <a:lnTo>
                          <a:pt x="753" y="909"/>
                        </a:lnTo>
                        <a:lnTo>
                          <a:pt x="756" y="909"/>
                        </a:lnTo>
                        <a:lnTo>
                          <a:pt x="759" y="904"/>
                        </a:lnTo>
                        <a:lnTo>
                          <a:pt x="759" y="901"/>
                        </a:lnTo>
                        <a:lnTo>
                          <a:pt x="756" y="898"/>
                        </a:lnTo>
                        <a:lnTo>
                          <a:pt x="759" y="896"/>
                        </a:lnTo>
                        <a:lnTo>
                          <a:pt x="756" y="893"/>
                        </a:lnTo>
                        <a:lnTo>
                          <a:pt x="759" y="890"/>
                        </a:lnTo>
                        <a:lnTo>
                          <a:pt x="767" y="888"/>
                        </a:lnTo>
                        <a:lnTo>
                          <a:pt x="769" y="885"/>
                        </a:lnTo>
                        <a:lnTo>
                          <a:pt x="775" y="874"/>
                        </a:lnTo>
                        <a:lnTo>
                          <a:pt x="778" y="872"/>
                        </a:lnTo>
                        <a:lnTo>
                          <a:pt x="780" y="869"/>
                        </a:lnTo>
                        <a:lnTo>
                          <a:pt x="783" y="866"/>
                        </a:lnTo>
                        <a:lnTo>
                          <a:pt x="783" y="864"/>
                        </a:lnTo>
                        <a:lnTo>
                          <a:pt x="783" y="861"/>
                        </a:lnTo>
                        <a:lnTo>
                          <a:pt x="791" y="855"/>
                        </a:lnTo>
                        <a:lnTo>
                          <a:pt x="794" y="855"/>
                        </a:lnTo>
                        <a:lnTo>
                          <a:pt x="796" y="853"/>
                        </a:lnTo>
                        <a:lnTo>
                          <a:pt x="799" y="853"/>
                        </a:lnTo>
                        <a:lnTo>
                          <a:pt x="802" y="850"/>
                        </a:lnTo>
                        <a:lnTo>
                          <a:pt x="807" y="847"/>
                        </a:lnTo>
                        <a:lnTo>
                          <a:pt x="807" y="845"/>
                        </a:lnTo>
                        <a:lnTo>
                          <a:pt x="810" y="842"/>
                        </a:lnTo>
                        <a:lnTo>
                          <a:pt x="815" y="839"/>
                        </a:lnTo>
                        <a:lnTo>
                          <a:pt x="818" y="839"/>
                        </a:lnTo>
                        <a:lnTo>
                          <a:pt x="820" y="839"/>
                        </a:lnTo>
                        <a:lnTo>
                          <a:pt x="823" y="837"/>
                        </a:lnTo>
                        <a:lnTo>
                          <a:pt x="826" y="837"/>
                        </a:lnTo>
                        <a:lnTo>
                          <a:pt x="828" y="834"/>
                        </a:lnTo>
                        <a:lnTo>
                          <a:pt x="831" y="831"/>
                        </a:lnTo>
                        <a:lnTo>
                          <a:pt x="834" y="831"/>
                        </a:lnTo>
                        <a:lnTo>
                          <a:pt x="836" y="831"/>
                        </a:lnTo>
                        <a:lnTo>
                          <a:pt x="839" y="831"/>
                        </a:lnTo>
                        <a:lnTo>
                          <a:pt x="842" y="831"/>
                        </a:lnTo>
                        <a:lnTo>
                          <a:pt x="842" y="829"/>
                        </a:lnTo>
                        <a:lnTo>
                          <a:pt x="847" y="826"/>
                        </a:lnTo>
                        <a:lnTo>
                          <a:pt x="845" y="826"/>
                        </a:lnTo>
                        <a:lnTo>
                          <a:pt x="839" y="829"/>
                        </a:lnTo>
                        <a:lnTo>
                          <a:pt x="839" y="826"/>
                        </a:lnTo>
                        <a:lnTo>
                          <a:pt x="842" y="826"/>
                        </a:lnTo>
                        <a:lnTo>
                          <a:pt x="842" y="823"/>
                        </a:lnTo>
                        <a:lnTo>
                          <a:pt x="845" y="823"/>
                        </a:lnTo>
                        <a:lnTo>
                          <a:pt x="845" y="821"/>
                        </a:lnTo>
                        <a:lnTo>
                          <a:pt x="845" y="818"/>
                        </a:lnTo>
                        <a:lnTo>
                          <a:pt x="847" y="818"/>
                        </a:lnTo>
                        <a:lnTo>
                          <a:pt x="850" y="821"/>
                        </a:lnTo>
                        <a:lnTo>
                          <a:pt x="850" y="823"/>
                        </a:lnTo>
                        <a:lnTo>
                          <a:pt x="853" y="823"/>
                        </a:lnTo>
                        <a:lnTo>
                          <a:pt x="861" y="823"/>
                        </a:lnTo>
                        <a:lnTo>
                          <a:pt x="866" y="823"/>
                        </a:lnTo>
                        <a:lnTo>
                          <a:pt x="869" y="821"/>
                        </a:lnTo>
                        <a:lnTo>
                          <a:pt x="871" y="818"/>
                        </a:lnTo>
                        <a:lnTo>
                          <a:pt x="874" y="818"/>
                        </a:lnTo>
                        <a:lnTo>
                          <a:pt x="874" y="815"/>
                        </a:lnTo>
                        <a:lnTo>
                          <a:pt x="879" y="813"/>
                        </a:lnTo>
                        <a:lnTo>
                          <a:pt x="885" y="799"/>
                        </a:lnTo>
                        <a:lnTo>
                          <a:pt x="885" y="796"/>
                        </a:lnTo>
                        <a:lnTo>
                          <a:pt x="890" y="791"/>
                        </a:lnTo>
                        <a:lnTo>
                          <a:pt x="893" y="788"/>
                        </a:lnTo>
                        <a:lnTo>
                          <a:pt x="893" y="780"/>
                        </a:lnTo>
                        <a:lnTo>
                          <a:pt x="893" y="778"/>
                        </a:lnTo>
                        <a:lnTo>
                          <a:pt x="898" y="770"/>
                        </a:lnTo>
                        <a:lnTo>
                          <a:pt x="898" y="767"/>
                        </a:lnTo>
                        <a:lnTo>
                          <a:pt x="898" y="764"/>
                        </a:lnTo>
                        <a:lnTo>
                          <a:pt x="901" y="762"/>
                        </a:lnTo>
                        <a:lnTo>
                          <a:pt x="901" y="759"/>
                        </a:lnTo>
                        <a:lnTo>
                          <a:pt x="903" y="759"/>
                        </a:lnTo>
                        <a:lnTo>
                          <a:pt x="906" y="759"/>
                        </a:lnTo>
                        <a:lnTo>
                          <a:pt x="914" y="751"/>
                        </a:lnTo>
                        <a:lnTo>
                          <a:pt x="914" y="748"/>
                        </a:lnTo>
                        <a:lnTo>
                          <a:pt x="914" y="746"/>
                        </a:lnTo>
                        <a:lnTo>
                          <a:pt x="917" y="743"/>
                        </a:lnTo>
                        <a:lnTo>
                          <a:pt x="920" y="743"/>
                        </a:lnTo>
                        <a:lnTo>
                          <a:pt x="922" y="740"/>
                        </a:lnTo>
                        <a:lnTo>
                          <a:pt x="928" y="743"/>
                        </a:lnTo>
                        <a:lnTo>
                          <a:pt x="928" y="746"/>
                        </a:lnTo>
                        <a:lnTo>
                          <a:pt x="930" y="746"/>
                        </a:lnTo>
                        <a:lnTo>
                          <a:pt x="933" y="746"/>
                        </a:lnTo>
                        <a:lnTo>
                          <a:pt x="933" y="743"/>
                        </a:lnTo>
                        <a:lnTo>
                          <a:pt x="933" y="740"/>
                        </a:lnTo>
                        <a:lnTo>
                          <a:pt x="930" y="737"/>
                        </a:lnTo>
                        <a:lnTo>
                          <a:pt x="933" y="737"/>
                        </a:lnTo>
                        <a:lnTo>
                          <a:pt x="936" y="737"/>
                        </a:lnTo>
                        <a:lnTo>
                          <a:pt x="936" y="735"/>
                        </a:lnTo>
                        <a:lnTo>
                          <a:pt x="936" y="732"/>
                        </a:lnTo>
                        <a:lnTo>
                          <a:pt x="938" y="732"/>
                        </a:lnTo>
                        <a:lnTo>
                          <a:pt x="938" y="729"/>
                        </a:lnTo>
                        <a:lnTo>
                          <a:pt x="938" y="724"/>
                        </a:lnTo>
                        <a:lnTo>
                          <a:pt x="936" y="719"/>
                        </a:lnTo>
                        <a:lnTo>
                          <a:pt x="936" y="716"/>
                        </a:lnTo>
                        <a:lnTo>
                          <a:pt x="936" y="713"/>
                        </a:lnTo>
                        <a:lnTo>
                          <a:pt x="930" y="713"/>
                        </a:lnTo>
                        <a:lnTo>
                          <a:pt x="933" y="711"/>
                        </a:lnTo>
                        <a:lnTo>
                          <a:pt x="933" y="705"/>
                        </a:lnTo>
                        <a:lnTo>
                          <a:pt x="933" y="703"/>
                        </a:lnTo>
                        <a:lnTo>
                          <a:pt x="930" y="700"/>
                        </a:lnTo>
                        <a:lnTo>
                          <a:pt x="933" y="700"/>
                        </a:lnTo>
                        <a:lnTo>
                          <a:pt x="933" y="697"/>
                        </a:lnTo>
                        <a:lnTo>
                          <a:pt x="933" y="695"/>
                        </a:lnTo>
                        <a:lnTo>
                          <a:pt x="936" y="695"/>
                        </a:lnTo>
                        <a:lnTo>
                          <a:pt x="936" y="697"/>
                        </a:lnTo>
                        <a:lnTo>
                          <a:pt x="936" y="700"/>
                        </a:lnTo>
                        <a:lnTo>
                          <a:pt x="938" y="700"/>
                        </a:lnTo>
                        <a:lnTo>
                          <a:pt x="938" y="703"/>
                        </a:lnTo>
                        <a:lnTo>
                          <a:pt x="936" y="703"/>
                        </a:lnTo>
                        <a:lnTo>
                          <a:pt x="938" y="705"/>
                        </a:lnTo>
                        <a:lnTo>
                          <a:pt x="941" y="708"/>
                        </a:lnTo>
                        <a:lnTo>
                          <a:pt x="941" y="711"/>
                        </a:lnTo>
                        <a:lnTo>
                          <a:pt x="941" y="713"/>
                        </a:lnTo>
                        <a:lnTo>
                          <a:pt x="944" y="713"/>
                        </a:lnTo>
                        <a:lnTo>
                          <a:pt x="944" y="716"/>
                        </a:lnTo>
                        <a:lnTo>
                          <a:pt x="946" y="716"/>
                        </a:lnTo>
                        <a:lnTo>
                          <a:pt x="952" y="719"/>
                        </a:lnTo>
                        <a:lnTo>
                          <a:pt x="949" y="721"/>
                        </a:lnTo>
                        <a:lnTo>
                          <a:pt x="946" y="721"/>
                        </a:lnTo>
                        <a:lnTo>
                          <a:pt x="946" y="724"/>
                        </a:lnTo>
                        <a:lnTo>
                          <a:pt x="954" y="746"/>
                        </a:lnTo>
                        <a:lnTo>
                          <a:pt x="954" y="748"/>
                        </a:lnTo>
                        <a:lnTo>
                          <a:pt x="957" y="748"/>
                        </a:lnTo>
                        <a:lnTo>
                          <a:pt x="960" y="748"/>
                        </a:lnTo>
                        <a:lnTo>
                          <a:pt x="960" y="751"/>
                        </a:lnTo>
                        <a:lnTo>
                          <a:pt x="962" y="754"/>
                        </a:lnTo>
                        <a:lnTo>
                          <a:pt x="962" y="756"/>
                        </a:lnTo>
                        <a:lnTo>
                          <a:pt x="962" y="759"/>
                        </a:lnTo>
                        <a:lnTo>
                          <a:pt x="962" y="762"/>
                        </a:lnTo>
                        <a:lnTo>
                          <a:pt x="960" y="762"/>
                        </a:lnTo>
                        <a:lnTo>
                          <a:pt x="957" y="762"/>
                        </a:lnTo>
                        <a:lnTo>
                          <a:pt x="954" y="762"/>
                        </a:lnTo>
                        <a:lnTo>
                          <a:pt x="952" y="762"/>
                        </a:lnTo>
                        <a:lnTo>
                          <a:pt x="946" y="764"/>
                        </a:lnTo>
                        <a:lnTo>
                          <a:pt x="944" y="767"/>
                        </a:lnTo>
                        <a:lnTo>
                          <a:pt x="941" y="767"/>
                        </a:lnTo>
                        <a:lnTo>
                          <a:pt x="941" y="770"/>
                        </a:lnTo>
                        <a:lnTo>
                          <a:pt x="938" y="772"/>
                        </a:lnTo>
                        <a:lnTo>
                          <a:pt x="938" y="775"/>
                        </a:lnTo>
                        <a:lnTo>
                          <a:pt x="938" y="778"/>
                        </a:lnTo>
                        <a:lnTo>
                          <a:pt x="941" y="780"/>
                        </a:lnTo>
                        <a:lnTo>
                          <a:pt x="946" y="783"/>
                        </a:lnTo>
                        <a:lnTo>
                          <a:pt x="946" y="786"/>
                        </a:lnTo>
                        <a:lnTo>
                          <a:pt x="944" y="788"/>
                        </a:lnTo>
                        <a:lnTo>
                          <a:pt x="944" y="791"/>
                        </a:lnTo>
                        <a:lnTo>
                          <a:pt x="949" y="791"/>
                        </a:lnTo>
                        <a:lnTo>
                          <a:pt x="949" y="794"/>
                        </a:lnTo>
                        <a:lnTo>
                          <a:pt x="949" y="796"/>
                        </a:lnTo>
                        <a:lnTo>
                          <a:pt x="952" y="799"/>
                        </a:lnTo>
                        <a:lnTo>
                          <a:pt x="952" y="802"/>
                        </a:lnTo>
                        <a:lnTo>
                          <a:pt x="952" y="807"/>
                        </a:lnTo>
                        <a:lnTo>
                          <a:pt x="952" y="810"/>
                        </a:lnTo>
                        <a:lnTo>
                          <a:pt x="952" y="813"/>
                        </a:lnTo>
                        <a:lnTo>
                          <a:pt x="946" y="810"/>
                        </a:lnTo>
                        <a:lnTo>
                          <a:pt x="944" y="813"/>
                        </a:lnTo>
                        <a:lnTo>
                          <a:pt x="936" y="821"/>
                        </a:lnTo>
                        <a:lnTo>
                          <a:pt x="933" y="821"/>
                        </a:lnTo>
                        <a:lnTo>
                          <a:pt x="930" y="823"/>
                        </a:lnTo>
                        <a:lnTo>
                          <a:pt x="928" y="831"/>
                        </a:lnTo>
                        <a:lnTo>
                          <a:pt x="922" y="834"/>
                        </a:lnTo>
                        <a:lnTo>
                          <a:pt x="920" y="837"/>
                        </a:lnTo>
                        <a:lnTo>
                          <a:pt x="917" y="839"/>
                        </a:lnTo>
                        <a:lnTo>
                          <a:pt x="914" y="839"/>
                        </a:lnTo>
                        <a:lnTo>
                          <a:pt x="917" y="839"/>
                        </a:lnTo>
                        <a:lnTo>
                          <a:pt x="917" y="842"/>
                        </a:lnTo>
                        <a:lnTo>
                          <a:pt x="920" y="842"/>
                        </a:lnTo>
                        <a:lnTo>
                          <a:pt x="917" y="845"/>
                        </a:lnTo>
                        <a:lnTo>
                          <a:pt x="917" y="847"/>
                        </a:lnTo>
                        <a:lnTo>
                          <a:pt x="914" y="847"/>
                        </a:lnTo>
                        <a:lnTo>
                          <a:pt x="912" y="850"/>
                        </a:lnTo>
                        <a:lnTo>
                          <a:pt x="909" y="853"/>
                        </a:lnTo>
                        <a:lnTo>
                          <a:pt x="909" y="855"/>
                        </a:lnTo>
                        <a:lnTo>
                          <a:pt x="909" y="858"/>
                        </a:lnTo>
                        <a:lnTo>
                          <a:pt x="912" y="858"/>
                        </a:lnTo>
                        <a:lnTo>
                          <a:pt x="912" y="861"/>
                        </a:lnTo>
                        <a:lnTo>
                          <a:pt x="909" y="861"/>
                        </a:lnTo>
                        <a:lnTo>
                          <a:pt x="906" y="869"/>
                        </a:lnTo>
                        <a:lnTo>
                          <a:pt x="903" y="869"/>
                        </a:lnTo>
                        <a:lnTo>
                          <a:pt x="901" y="869"/>
                        </a:lnTo>
                        <a:lnTo>
                          <a:pt x="901" y="872"/>
                        </a:lnTo>
                        <a:lnTo>
                          <a:pt x="901" y="874"/>
                        </a:lnTo>
                        <a:lnTo>
                          <a:pt x="903" y="877"/>
                        </a:lnTo>
                        <a:lnTo>
                          <a:pt x="903" y="880"/>
                        </a:lnTo>
                        <a:lnTo>
                          <a:pt x="903" y="882"/>
                        </a:lnTo>
                        <a:lnTo>
                          <a:pt x="903" y="890"/>
                        </a:lnTo>
                        <a:lnTo>
                          <a:pt x="901" y="893"/>
                        </a:lnTo>
                        <a:lnTo>
                          <a:pt x="901" y="896"/>
                        </a:lnTo>
                        <a:lnTo>
                          <a:pt x="898" y="896"/>
                        </a:lnTo>
                        <a:lnTo>
                          <a:pt x="898" y="898"/>
                        </a:lnTo>
                        <a:lnTo>
                          <a:pt x="895" y="901"/>
                        </a:lnTo>
                        <a:lnTo>
                          <a:pt x="895" y="904"/>
                        </a:lnTo>
                        <a:lnTo>
                          <a:pt x="898" y="904"/>
                        </a:lnTo>
                        <a:lnTo>
                          <a:pt x="898" y="901"/>
                        </a:lnTo>
                        <a:lnTo>
                          <a:pt x="901" y="901"/>
                        </a:lnTo>
                        <a:lnTo>
                          <a:pt x="903" y="904"/>
                        </a:lnTo>
                        <a:lnTo>
                          <a:pt x="903" y="909"/>
                        </a:lnTo>
                        <a:lnTo>
                          <a:pt x="903" y="912"/>
                        </a:lnTo>
                        <a:lnTo>
                          <a:pt x="903" y="915"/>
                        </a:lnTo>
                        <a:lnTo>
                          <a:pt x="906" y="920"/>
                        </a:lnTo>
                        <a:lnTo>
                          <a:pt x="903" y="928"/>
                        </a:lnTo>
                        <a:lnTo>
                          <a:pt x="903" y="931"/>
                        </a:lnTo>
                        <a:lnTo>
                          <a:pt x="903" y="933"/>
                        </a:lnTo>
                        <a:lnTo>
                          <a:pt x="901" y="936"/>
                        </a:lnTo>
                        <a:lnTo>
                          <a:pt x="901" y="939"/>
                        </a:lnTo>
                        <a:lnTo>
                          <a:pt x="901" y="944"/>
                        </a:lnTo>
                        <a:lnTo>
                          <a:pt x="901" y="947"/>
                        </a:lnTo>
                        <a:lnTo>
                          <a:pt x="898" y="952"/>
                        </a:lnTo>
                        <a:lnTo>
                          <a:pt x="895" y="955"/>
                        </a:lnTo>
                        <a:lnTo>
                          <a:pt x="893" y="955"/>
                        </a:lnTo>
                        <a:lnTo>
                          <a:pt x="890" y="955"/>
                        </a:lnTo>
                        <a:lnTo>
                          <a:pt x="890" y="952"/>
                        </a:lnTo>
                        <a:lnTo>
                          <a:pt x="885" y="952"/>
                        </a:lnTo>
                        <a:lnTo>
                          <a:pt x="882" y="952"/>
                        </a:lnTo>
                        <a:lnTo>
                          <a:pt x="882" y="949"/>
                        </a:lnTo>
                        <a:lnTo>
                          <a:pt x="879" y="949"/>
                        </a:lnTo>
                        <a:lnTo>
                          <a:pt x="874" y="949"/>
                        </a:lnTo>
                        <a:lnTo>
                          <a:pt x="866" y="952"/>
                        </a:lnTo>
                        <a:lnTo>
                          <a:pt x="861" y="952"/>
                        </a:lnTo>
                        <a:lnTo>
                          <a:pt x="855" y="949"/>
                        </a:lnTo>
                        <a:lnTo>
                          <a:pt x="853" y="949"/>
                        </a:lnTo>
                        <a:lnTo>
                          <a:pt x="853" y="952"/>
                        </a:lnTo>
                        <a:lnTo>
                          <a:pt x="847" y="955"/>
                        </a:lnTo>
                        <a:lnTo>
                          <a:pt x="850" y="957"/>
                        </a:lnTo>
                        <a:lnTo>
                          <a:pt x="850" y="960"/>
                        </a:lnTo>
                        <a:lnTo>
                          <a:pt x="847" y="960"/>
                        </a:lnTo>
                        <a:lnTo>
                          <a:pt x="845" y="963"/>
                        </a:lnTo>
                        <a:lnTo>
                          <a:pt x="845" y="965"/>
                        </a:lnTo>
                        <a:lnTo>
                          <a:pt x="847" y="965"/>
                        </a:lnTo>
                        <a:lnTo>
                          <a:pt x="847" y="968"/>
                        </a:lnTo>
                        <a:lnTo>
                          <a:pt x="847" y="971"/>
                        </a:lnTo>
                        <a:lnTo>
                          <a:pt x="845" y="974"/>
                        </a:lnTo>
                        <a:lnTo>
                          <a:pt x="845" y="976"/>
                        </a:lnTo>
                        <a:lnTo>
                          <a:pt x="842" y="976"/>
                        </a:lnTo>
                        <a:lnTo>
                          <a:pt x="839" y="979"/>
                        </a:lnTo>
                        <a:lnTo>
                          <a:pt x="842" y="979"/>
                        </a:lnTo>
                        <a:lnTo>
                          <a:pt x="839" y="979"/>
                        </a:lnTo>
                        <a:lnTo>
                          <a:pt x="836" y="982"/>
                        </a:lnTo>
                        <a:lnTo>
                          <a:pt x="834" y="984"/>
                        </a:lnTo>
                        <a:lnTo>
                          <a:pt x="834" y="987"/>
                        </a:lnTo>
                        <a:lnTo>
                          <a:pt x="836" y="987"/>
                        </a:lnTo>
                        <a:lnTo>
                          <a:pt x="836" y="990"/>
                        </a:lnTo>
                        <a:lnTo>
                          <a:pt x="839" y="990"/>
                        </a:lnTo>
                        <a:lnTo>
                          <a:pt x="842" y="992"/>
                        </a:lnTo>
                        <a:lnTo>
                          <a:pt x="847" y="990"/>
                        </a:lnTo>
                        <a:lnTo>
                          <a:pt x="850" y="987"/>
                        </a:lnTo>
                        <a:lnTo>
                          <a:pt x="855" y="984"/>
                        </a:lnTo>
                        <a:lnTo>
                          <a:pt x="858" y="984"/>
                        </a:lnTo>
                        <a:lnTo>
                          <a:pt x="863" y="984"/>
                        </a:lnTo>
                        <a:lnTo>
                          <a:pt x="869" y="984"/>
                        </a:lnTo>
                        <a:lnTo>
                          <a:pt x="871" y="984"/>
                        </a:lnTo>
                        <a:lnTo>
                          <a:pt x="874" y="982"/>
                        </a:lnTo>
                        <a:lnTo>
                          <a:pt x="877" y="979"/>
                        </a:lnTo>
                        <a:lnTo>
                          <a:pt x="879" y="976"/>
                        </a:lnTo>
                        <a:lnTo>
                          <a:pt x="887" y="979"/>
                        </a:lnTo>
                        <a:lnTo>
                          <a:pt x="887" y="976"/>
                        </a:lnTo>
                        <a:lnTo>
                          <a:pt x="893" y="974"/>
                        </a:lnTo>
                        <a:lnTo>
                          <a:pt x="895" y="974"/>
                        </a:lnTo>
                        <a:lnTo>
                          <a:pt x="895" y="971"/>
                        </a:lnTo>
                        <a:lnTo>
                          <a:pt x="898" y="971"/>
                        </a:lnTo>
                        <a:lnTo>
                          <a:pt x="903" y="971"/>
                        </a:lnTo>
                        <a:lnTo>
                          <a:pt x="903" y="974"/>
                        </a:lnTo>
                        <a:lnTo>
                          <a:pt x="906" y="974"/>
                        </a:lnTo>
                        <a:lnTo>
                          <a:pt x="909" y="974"/>
                        </a:lnTo>
                        <a:lnTo>
                          <a:pt x="912" y="974"/>
                        </a:lnTo>
                        <a:lnTo>
                          <a:pt x="914" y="974"/>
                        </a:lnTo>
                        <a:lnTo>
                          <a:pt x="917" y="976"/>
                        </a:lnTo>
                        <a:lnTo>
                          <a:pt x="922" y="979"/>
                        </a:lnTo>
                        <a:lnTo>
                          <a:pt x="925" y="979"/>
                        </a:lnTo>
                        <a:lnTo>
                          <a:pt x="928" y="976"/>
                        </a:lnTo>
                        <a:lnTo>
                          <a:pt x="930" y="974"/>
                        </a:lnTo>
                        <a:lnTo>
                          <a:pt x="930" y="968"/>
                        </a:lnTo>
                        <a:lnTo>
                          <a:pt x="930" y="965"/>
                        </a:lnTo>
                        <a:lnTo>
                          <a:pt x="933" y="963"/>
                        </a:lnTo>
                        <a:lnTo>
                          <a:pt x="933" y="960"/>
                        </a:lnTo>
                        <a:lnTo>
                          <a:pt x="933" y="957"/>
                        </a:lnTo>
                        <a:lnTo>
                          <a:pt x="936" y="952"/>
                        </a:lnTo>
                        <a:lnTo>
                          <a:pt x="938" y="947"/>
                        </a:lnTo>
                        <a:lnTo>
                          <a:pt x="938" y="944"/>
                        </a:lnTo>
                        <a:lnTo>
                          <a:pt x="941" y="941"/>
                        </a:lnTo>
                        <a:lnTo>
                          <a:pt x="941" y="939"/>
                        </a:lnTo>
                        <a:lnTo>
                          <a:pt x="944" y="936"/>
                        </a:lnTo>
                        <a:lnTo>
                          <a:pt x="944" y="933"/>
                        </a:lnTo>
                        <a:lnTo>
                          <a:pt x="944" y="925"/>
                        </a:lnTo>
                        <a:lnTo>
                          <a:pt x="946" y="925"/>
                        </a:lnTo>
                        <a:lnTo>
                          <a:pt x="946" y="923"/>
                        </a:lnTo>
                        <a:lnTo>
                          <a:pt x="949" y="920"/>
                        </a:lnTo>
                        <a:lnTo>
                          <a:pt x="946" y="915"/>
                        </a:lnTo>
                        <a:lnTo>
                          <a:pt x="946" y="912"/>
                        </a:lnTo>
                        <a:lnTo>
                          <a:pt x="946" y="909"/>
                        </a:lnTo>
                        <a:lnTo>
                          <a:pt x="949" y="898"/>
                        </a:lnTo>
                        <a:lnTo>
                          <a:pt x="952" y="898"/>
                        </a:lnTo>
                        <a:lnTo>
                          <a:pt x="957" y="890"/>
                        </a:lnTo>
                        <a:lnTo>
                          <a:pt x="962" y="885"/>
                        </a:lnTo>
                        <a:lnTo>
                          <a:pt x="960" y="885"/>
                        </a:lnTo>
                        <a:lnTo>
                          <a:pt x="960" y="882"/>
                        </a:lnTo>
                        <a:lnTo>
                          <a:pt x="960" y="880"/>
                        </a:lnTo>
                        <a:lnTo>
                          <a:pt x="960" y="877"/>
                        </a:lnTo>
                        <a:lnTo>
                          <a:pt x="962" y="872"/>
                        </a:lnTo>
                        <a:lnTo>
                          <a:pt x="965" y="869"/>
                        </a:lnTo>
                        <a:lnTo>
                          <a:pt x="965" y="866"/>
                        </a:lnTo>
                        <a:lnTo>
                          <a:pt x="968" y="869"/>
                        </a:lnTo>
                        <a:lnTo>
                          <a:pt x="976" y="874"/>
                        </a:lnTo>
                        <a:lnTo>
                          <a:pt x="976" y="877"/>
                        </a:lnTo>
                        <a:lnTo>
                          <a:pt x="973" y="880"/>
                        </a:lnTo>
                        <a:lnTo>
                          <a:pt x="976" y="882"/>
                        </a:lnTo>
                        <a:lnTo>
                          <a:pt x="978" y="882"/>
                        </a:lnTo>
                        <a:lnTo>
                          <a:pt x="981" y="888"/>
                        </a:lnTo>
                        <a:lnTo>
                          <a:pt x="987" y="898"/>
                        </a:lnTo>
                        <a:lnTo>
                          <a:pt x="987" y="904"/>
                        </a:lnTo>
                        <a:lnTo>
                          <a:pt x="989" y="906"/>
                        </a:lnTo>
                        <a:lnTo>
                          <a:pt x="992" y="909"/>
                        </a:lnTo>
                        <a:lnTo>
                          <a:pt x="995" y="909"/>
                        </a:lnTo>
                        <a:lnTo>
                          <a:pt x="995" y="915"/>
                        </a:lnTo>
                        <a:lnTo>
                          <a:pt x="997" y="917"/>
                        </a:lnTo>
                        <a:lnTo>
                          <a:pt x="1000" y="917"/>
                        </a:lnTo>
                        <a:lnTo>
                          <a:pt x="1005" y="920"/>
                        </a:lnTo>
                        <a:lnTo>
                          <a:pt x="1005" y="923"/>
                        </a:lnTo>
                        <a:lnTo>
                          <a:pt x="1005" y="925"/>
                        </a:lnTo>
                        <a:lnTo>
                          <a:pt x="1008" y="928"/>
                        </a:lnTo>
                        <a:lnTo>
                          <a:pt x="1011" y="928"/>
                        </a:lnTo>
                        <a:lnTo>
                          <a:pt x="1011" y="931"/>
                        </a:lnTo>
                        <a:lnTo>
                          <a:pt x="1013" y="931"/>
                        </a:lnTo>
                        <a:lnTo>
                          <a:pt x="1016" y="931"/>
                        </a:lnTo>
                        <a:lnTo>
                          <a:pt x="1016" y="933"/>
                        </a:lnTo>
                        <a:lnTo>
                          <a:pt x="1016" y="936"/>
                        </a:lnTo>
                        <a:lnTo>
                          <a:pt x="1016" y="939"/>
                        </a:lnTo>
                        <a:lnTo>
                          <a:pt x="1016" y="936"/>
                        </a:lnTo>
                        <a:lnTo>
                          <a:pt x="1013" y="936"/>
                        </a:lnTo>
                        <a:lnTo>
                          <a:pt x="1011" y="936"/>
                        </a:lnTo>
                        <a:lnTo>
                          <a:pt x="1011" y="947"/>
                        </a:lnTo>
                        <a:lnTo>
                          <a:pt x="1011" y="949"/>
                        </a:lnTo>
                        <a:lnTo>
                          <a:pt x="1013" y="960"/>
                        </a:lnTo>
                        <a:lnTo>
                          <a:pt x="1013" y="963"/>
                        </a:lnTo>
                        <a:lnTo>
                          <a:pt x="1011" y="965"/>
                        </a:lnTo>
                        <a:lnTo>
                          <a:pt x="1008" y="968"/>
                        </a:lnTo>
                        <a:lnTo>
                          <a:pt x="1008" y="971"/>
                        </a:lnTo>
                        <a:lnTo>
                          <a:pt x="1008" y="976"/>
                        </a:lnTo>
                        <a:lnTo>
                          <a:pt x="1008" y="979"/>
                        </a:lnTo>
                        <a:lnTo>
                          <a:pt x="1008" y="982"/>
                        </a:lnTo>
                        <a:lnTo>
                          <a:pt x="1008" y="984"/>
                        </a:lnTo>
                        <a:lnTo>
                          <a:pt x="1008" y="987"/>
                        </a:lnTo>
                        <a:lnTo>
                          <a:pt x="1005" y="987"/>
                        </a:lnTo>
                        <a:lnTo>
                          <a:pt x="1005" y="990"/>
                        </a:lnTo>
                        <a:lnTo>
                          <a:pt x="1005" y="995"/>
                        </a:lnTo>
                        <a:lnTo>
                          <a:pt x="1003" y="998"/>
                        </a:lnTo>
                        <a:lnTo>
                          <a:pt x="1000" y="1000"/>
                        </a:lnTo>
                        <a:lnTo>
                          <a:pt x="997" y="1000"/>
                        </a:lnTo>
                        <a:lnTo>
                          <a:pt x="995" y="1000"/>
                        </a:lnTo>
                        <a:lnTo>
                          <a:pt x="995" y="1003"/>
                        </a:lnTo>
                        <a:lnTo>
                          <a:pt x="992" y="1006"/>
                        </a:lnTo>
                        <a:lnTo>
                          <a:pt x="989" y="1008"/>
                        </a:lnTo>
                        <a:lnTo>
                          <a:pt x="987" y="1011"/>
                        </a:lnTo>
                        <a:lnTo>
                          <a:pt x="976" y="1016"/>
                        </a:lnTo>
                        <a:lnTo>
                          <a:pt x="973" y="1016"/>
                        </a:lnTo>
                        <a:lnTo>
                          <a:pt x="970" y="1019"/>
                        </a:lnTo>
                        <a:lnTo>
                          <a:pt x="970" y="1022"/>
                        </a:lnTo>
                        <a:lnTo>
                          <a:pt x="970" y="1024"/>
                        </a:lnTo>
                        <a:lnTo>
                          <a:pt x="968" y="1024"/>
                        </a:lnTo>
                        <a:lnTo>
                          <a:pt x="970" y="1024"/>
                        </a:lnTo>
                        <a:lnTo>
                          <a:pt x="976" y="1030"/>
                        </a:lnTo>
                        <a:lnTo>
                          <a:pt x="978" y="1030"/>
                        </a:lnTo>
                        <a:lnTo>
                          <a:pt x="981" y="1030"/>
                        </a:lnTo>
                        <a:lnTo>
                          <a:pt x="984" y="1030"/>
                        </a:lnTo>
                        <a:lnTo>
                          <a:pt x="987" y="1030"/>
                        </a:lnTo>
                        <a:lnTo>
                          <a:pt x="987" y="1027"/>
                        </a:lnTo>
                        <a:lnTo>
                          <a:pt x="987" y="1030"/>
                        </a:lnTo>
                        <a:lnTo>
                          <a:pt x="1005" y="1030"/>
                        </a:lnTo>
                        <a:lnTo>
                          <a:pt x="1013" y="1027"/>
                        </a:lnTo>
                        <a:lnTo>
                          <a:pt x="1019" y="1027"/>
                        </a:lnTo>
                        <a:lnTo>
                          <a:pt x="1021" y="1024"/>
                        </a:lnTo>
                        <a:lnTo>
                          <a:pt x="1024" y="1022"/>
                        </a:lnTo>
                        <a:lnTo>
                          <a:pt x="1027" y="1019"/>
                        </a:lnTo>
                        <a:lnTo>
                          <a:pt x="1029" y="1019"/>
                        </a:lnTo>
                        <a:lnTo>
                          <a:pt x="1037" y="1016"/>
                        </a:lnTo>
                        <a:lnTo>
                          <a:pt x="1043" y="1016"/>
                        </a:lnTo>
                        <a:lnTo>
                          <a:pt x="1045" y="1016"/>
                        </a:lnTo>
                        <a:lnTo>
                          <a:pt x="1048" y="1019"/>
                        </a:lnTo>
                        <a:lnTo>
                          <a:pt x="1051" y="1019"/>
                        </a:lnTo>
                        <a:lnTo>
                          <a:pt x="1054" y="1019"/>
                        </a:lnTo>
                        <a:lnTo>
                          <a:pt x="1056" y="1019"/>
                        </a:lnTo>
                        <a:lnTo>
                          <a:pt x="1059" y="1019"/>
                        </a:lnTo>
                        <a:lnTo>
                          <a:pt x="1062" y="1019"/>
                        </a:lnTo>
                        <a:lnTo>
                          <a:pt x="1064" y="1019"/>
                        </a:lnTo>
                        <a:lnTo>
                          <a:pt x="1064" y="1016"/>
                        </a:lnTo>
                        <a:lnTo>
                          <a:pt x="1062" y="1016"/>
                        </a:lnTo>
                        <a:lnTo>
                          <a:pt x="1059" y="1016"/>
                        </a:lnTo>
                        <a:lnTo>
                          <a:pt x="1056" y="1016"/>
                        </a:lnTo>
                        <a:lnTo>
                          <a:pt x="1056" y="1014"/>
                        </a:lnTo>
                        <a:lnTo>
                          <a:pt x="1054" y="1014"/>
                        </a:lnTo>
                        <a:lnTo>
                          <a:pt x="1045" y="1014"/>
                        </a:lnTo>
                        <a:lnTo>
                          <a:pt x="1043" y="1014"/>
                        </a:lnTo>
                        <a:lnTo>
                          <a:pt x="1043" y="1011"/>
                        </a:lnTo>
                        <a:lnTo>
                          <a:pt x="1051" y="1011"/>
                        </a:lnTo>
                        <a:lnTo>
                          <a:pt x="1054" y="1011"/>
                        </a:lnTo>
                        <a:lnTo>
                          <a:pt x="1056" y="1014"/>
                        </a:lnTo>
                        <a:lnTo>
                          <a:pt x="1062" y="1014"/>
                        </a:lnTo>
                        <a:lnTo>
                          <a:pt x="1064" y="1014"/>
                        </a:lnTo>
                        <a:lnTo>
                          <a:pt x="1064" y="1016"/>
                        </a:lnTo>
                        <a:lnTo>
                          <a:pt x="1067" y="1014"/>
                        </a:lnTo>
                        <a:lnTo>
                          <a:pt x="1070" y="1014"/>
                        </a:lnTo>
                        <a:lnTo>
                          <a:pt x="1067" y="1014"/>
                        </a:lnTo>
                        <a:lnTo>
                          <a:pt x="1067" y="1011"/>
                        </a:lnTo>
                        <a:lnTo>
                          <a:pt x="1062" y="1011"/>
                        </a:lnTo>
                        <a:lnTo>
                          <a:pt x="1059" y="1008"/>
                        </a:lnTo>
                        <a:lnTo>
                          <a:pt x="1059" y="1006"/>
                        </a:lnTo>
                        <a:lnTo>
                          <a:pt x="1059" y="1003"/>
                        </a:lnTo>
                        <a:lnTo>
                          <a:pt x="1062" y="1003"/>
                        </a:lnTo>
                        <a:lnTo>
                          <a:pt x="1067" y="1000"/>
                        </a:lnTo>
                        <a:lnTo>
                          <a:pt x="1070" y="1000"/>
                        </a:lnTo>
                        <a:lnTo>
                          <a:pt x="1072" y="1000"/>
                        </a:lnTo>
                        <a:lnTo>
                          <a:pt x="1075" y="1000"/>
                        </a:lnTo>
                        <a:lnTo>
                          <a:pt x="1078" y="1000"/>
                        </a:lnTo>
                        <a:lnTo>
                          <a:pt x="1080" y="998"/>
                        </a:lnTo>
                        <a:lnTo>
                          <a:pt x="1083" y="995"/>
                        </a:lnTo>
                        <a:lnTo>
                          <a:pt x="1086" y="995"/>
                        </a:lnTo>
                        <a:lnTo>
                          <a:pt x="1083" y="995"/>
                        </a:lnTo>
                        <a:lnTo>
                          <a:pt x="1083" y="992"/>
                        </a:lnTo>
                        <a:lnTo>
                          <a:pt x="1088" y="992"/>
                        </a:lnTo>
                        <a:lnTo>
                          <a:pt x="1094" y="995"/>
                        </a:lnTo>
                        <a:lnTo>
                          <a:pt x="1096" y="998"/>
                        </a:lnTo>
                        <a:lnTo>
                          <a:pt x="1099" y="1003"/>
                        </a:lnTo>
                        <a:lnTo>
                          <a:pt x="1099" y="1000"/>
                        </a:lnTo>
                        <a:lnTo>
                          <a:pt x="1102" y="998"/>
                        </a:lnTo>
                        <a:lnTo>
                          <a:pt x="1102" y="1000"/>
                        </a:lnTo>
                        <a:lnTo>
                          <a:pt x="1104" y="1000"/>
                        </a:lnTo>
                        <a:lnTo>
                          <a:pt x="1102" y="1006"/>
                        </a:lnTo>
                        <a:lnTo>
                          <a:pt x="1104" y="1008"/>
                        </a:lnTo>
                        <a:lnTo>
                          <a:pt x="1104" y="1011"/>
                        </a:lnTo>
                        <a:lnTo>
                          <a:pt x="1102" y="1011"/>
                        </a:lnTo>
                        <a:lnTo>
                          <a:pt x="1096" y="1011"/>
                        </a:lnTo>
                        <a:lnTo>
                          <a:pt x="1094" y="1011"/>
                        </a:lnTo>
                        <a:lnTo>
                          <a:pt x="1091" y="1011"/>
                        </a:lnTo>
                        <a:lnTo>
                          <a:pt x="1088" y="1014"/>
                        </a:lnTo>
                        <a:lnTo>
                          <a:pt x="1088" y="1016"/>
                        </a:lnTo>
                        <a:lnTo>
                          <a:pt x="1094" y="1016"/>
                        </a:lnTo>
                        <a:lnTo>
                          <a:pt x="1102" y="1022"/>
                        </a:lnTo>
                        <a:lnTo>
                          <a:pt x="1102" y="1024"/>
                        </a:lnTo>
                        <a:lnTo>
                          <a:pt x="1102" y="1027"/>
                        </a:lnTo>
                        <a:lnTo>
                          <a:pt x="1099" y="1030"/>
                        </a:lnTo>
                        <a:lnTo>
                          <a:pt x="1102" y="1030"/>
                        </a:lnTo>
                        <a:lnTo>
                          <a:pt x="1099" y="1033"/>
                        </a:lnTo>
                        <a:lnTo>
                          <a:pt x="1099" y="1035"/>
                        </a:lnTo>
                        <a:lnTo>
                          <a:pt x="1096" y="1035"/>
                        </a:lnTo>
                        <a:lnTo>
                          <a:pt x="1091" y="1033"/>
                        </a:lnTo>
                        <a:lnTo>
                          <a:pt x="1088" y="1033"/>
                        </a:lnTo>
                        <a:lnTo>
                          <a:pt x="1088" y="1030"/>
                        </a:lnTo>
                        <a:lnTo>
                          <a:pt x="1091" y="1030"/>
                        </a:lnTo>
                        <a:lnTo>
                          <a:pt x="1091" y="1027"/>
                        </a:lnTo>
                        <a:lnTo>
                          <a:pt x="1088" y="1027"/>
                        </a:lnTo>
                        <a:lnTo>
                          <a:pt x="1088" y="1024"/>
                        </a:lnTo>
                        <a:lnTo>
                          <a:pt x="1088" y="1022"/>
                        </a:lnTo>
                        <a:lnTo>
                          <a:pt x="1091" y="1019"/>
                        </a:lnTo>
                        <a:lnTo>
                          <a:pt x="1088" y="1019"/>
                        </a:lnTo>
                        <a:lnTo>
                          <a:pt x="1088" y="1016"/>
                        </a:lnTo>
                        <a:lnTo>
                          <a:pt x="1086" y="1016"/>
                        </a:lnTo>
                        <a:lnTo>
                          <a:pt x="1083" y="1016"/>
                        </a:lnTo>
                        <a:lnTo>
                          <a:pt x="1080" y="1014"/>
                        </a:lnTo>
                        <a:lnTo>
                          <a:pt x="1078" y="1014"/>
                        </a:lnTo>
                        <a:lnTo>
                          <a:pt x="1072" y="1016"/>
                        </a:lnTo>
                        <a:lnTo>
                          <a:pt x="1072" y="1019"/>
                        </a:lnTo>
                        <a:lnTo>
                          <a:pt x="1072" y="1022"/>
                        </a:lnTo>
                        <a:lnTo>
                          <a:pt x="1070" y="1019"/>
                        </a:lnTo>
                        <a:lnTo>
                          <a:pt x="1070" y="1022"/>
                        </a:lnTo>
                        <a:lnTo>
                          <a:pt x="1067" y="1022"/>
                        </a:lnTo>
                        <a:lnTo>
                          <a:pt x="1070" y="1024"/>
                        </a:lnTo>
                        <a:lnTo>
                          <a:pt x="1075" y="1027"/>
                        </a:lnTo>
                        <a:lnTo>
                          <a:pt x="1083" y="1033"/>
                        </a:lnTo>
                        <a:lnTo>
                          <a:pt x="1104" y="1049"/>
                        </a:lnTo>
                        <a:lnTo>
                          <a:pt x="1107" y="1051"/>
                        </a:lnTo>
                        <a:lnTo>
                          <a:pt x="1110" y="1051"/>
                        </a:lnTo>
                        <a:lnTo>
                          <a:pt x="1112" y="1054"/>
                        </a:lnTo>
                        <a:lnTo>
                          <a:pt x="1115" y="1054"/>
                        </a:lnTo>
                        <a:lnTo>
                          <a:pt x="1129" y="1067"/>
                        </a:lnTo>
                        <a:lnTo>
                          <a:pt x="1129" y="1070"/>
                        </a:lnTo>
                        <a:lnTo>
                          <a:pt x="1129" y="1075"/>
                        </a:lnTo>
                        <a:lnTo>
                          <a:pt x="1134" y="1086"/>
                        </a:lnTo>
                        <a:lnTo>
                          <a:pt x="1137" y="1092"/>
                        </a:lnTo>
                        <a:lnTo>
                          <a:pt x="1134" y="1092"/>
                        </a:lnTo>
                        <a:lnTo>
                          <a:pt x="1129" y="1078"/>
                        </a:lnTo>
                        <a:lnTo>
                          <a:pt x="1126" y="1073"/>
                        </a:lnTo>
                        <a:lnTo>
                          <a:pt x="1118" y="1065"/>
                        </a:lnTo>
                        <a:lnTo>
                          <a:pt x="1112" y="1059"/>
                        </a:lnTo>
                        <a:lnTo>
                          <a:pt x="1102" y="1049"/>
                        </a:lnTo>
                        <a:lnTo>
                          <a:pt x="1064" y="1022"/>
                        </a:lnTo>
                        <a:lnTo>
                          <a:pt x="1059" y="1019"/>
                        </a:lnTo>
                        <a:lnTo>
                          <a:pt x="1056" y="1022"/>
                        </a:lnTo>
                        <a:lnTo>
                          <a:pt x="1062" y="1024"/>
                        </a:lnTo>
                        <a:lnTo>
                          <a:pt x="1064" y="1024"/>
                        </a:lnTo>
                        <a:lnTo>
                          <a:pt x="1067" y="1027"/>
                        </a:lnTo>
                        <a:lnTo>
                          <a:pt x="1072" y="1030"/>
                        </a:lnTo>
                        <a:lnTo>
                          <a:pt x="1075" y="1033"/>
                        </a:lnTo>
                        <a:lnTo>
                          <a:pt x="1078" y="1035"/>
                        </a:lnTo>
                        <a:lnTo>
                          <a:pt x="1080" y="1038"/>
                        </a:lnTo>
                        <a:lnTo>
                          <a:pt x="1086" y="1038"/>
                        </a:lnTo>
                        <a:lnTo>
                          <a:pt x="1094" y="1046"/>
                        </a:lnTo>
                        <a:lnTo>
                          <a:pt x="1112" y="1062"/>
                        </a:lnTo>
                        <a:lnTo>
                          <a:pt x="1115" y="1062"/>
                        </a:lnTo>
                        <a:lnTo>
                          <a:pt x="1115" y="1065"/>
                        </a:lnTo>
                        <a:lnTo>
                          <a:pt x="1121" y="1070"/>
                        </a:lnTo>
                        <a:lnTo>
                          <a:pt x="1123" y="1073"/>
                        </a:lnTo>
                        <a:lnTo>
                          <a:pt x="1126" y="1075"/>
                        </a:lnTo>
                        <a:lnTo>
                          <a:pt x="1131" y="1089"/>
                        </a:lnTo>
                        <a:lnTo>
                          <a:pt x="1142" y="1105"/>
                        </a:lnTo>
                        <a:lnTo>
                          <a:pt x="1155" y="1132"/>
                        </a:lnTo>
                        <a:lnTo>
                          <a:pt x="1155" y="1134"/>
                        </a:lnTo>
                        <a:lnTo>
                          <a:pt x="1155" y="1148"/>
                        </a:lnTo>
                        <a:lnTo>
                          <a:pt x="1155" y="1153"/>
                        </a:lnTo>
                        <a:lnTo>
                          <a:pt x="1155" y="1156"/>
                        </a:lnTo>
                        <a:lnTo>
                          <a:pt x="1150" y="1159"/>
                        </a:lnTo>
                        <a:lnTo>
                          <a:pt x="1147" y="1161"/>
                        </a:lnTo>
                        <a:lnTo>
                          <a:pt x="1137" y="1167"/>
                        </a:lnTo>
                        <a:lnTo>
                          <a:pt x="1137" y="1169"/>
                        </a:lnTo>
                        <a:lnTo>
                          <a:pt x="1139" y="1172"/>
                        </a:lnTo>
                        <a:lnTo>
                          <a:pt x="1142" y="1172"/>
                        </a:lnTo>
                        <a:lnTo>
                          <a:pt x="1142" y="1175"/>
                        </a:lnTo>
                        <a:lnTo>
                          <a:pt x="1142" y="1180"/>
                        </a:lnTo>
                        <a:lnTo>
                          <a:pt x="1145" y="1183"/>
                        </a:lnTo>
                        <a:lnTo>
                          <a:pt x="1147" y="1183"/>
                        </a:lnTo>
                        <a:lnTo>
                          <a:pt x="1147" y="1185"/>
                        </a:lnTo>
                        <a:lnTo>
                          <a:pt x="1147" y="1188"/>
                        </a:lnTo>
                        <a:lnTo>
                          <a:pt x="1145" y="1191"/>
                        </a:lnTo>
                        <a:lnTo>
                          <a:pt x="1147" y="1196"/>
                        </a:lnTo>
                        <a:lnTo>
                          <a:pt x="1150" y="1202"/>
                        </a:lnTo>
                        <a:lnTo>
                          <a:pt x="1169" y="1226"/>
                        </a:lnTo>
                        <a:lnTo>
                          <a:pt x="1174" y="1226"/>
                        </a:lnTo>
                        <a:lnTo>
                          <a:pt x="1174" y="1223"/>
                        </a:lnTo>
                        <a:lnTo>
                          <a:pt x="1177" y="1226"/>
                        </a:lnTo>
                        <a:lnTo>
                          <a:pt x="1179" y="1226"/>
                        </a:lnTo>
                        <a:lnTo>
                          <a:pt x="1182" y="1226"/>
                        </a:lnTo>
                        <a:lnTo>
                          <a:pt x="1182" y="1228"/>
                        </a:lnTo>
                        <a:lnTo>
                          <a:pt x="1185" y="1231"/>
                        </a:lnTo>
                        <a:lnTo>
                          <a:pt x="1182" y="1234"/>
                        </a:lnTo>
                        <a:lnTo>
                          <a:pt x="1185" y="1236"/>
                        </a:lnTo>
                        <a:lnTo>
                          <a:pt x="1193" y="1242"/>
                        </a:lnTo>
                        <a:lnTo>
                          <a:pt x="1196" y="1244"/>
                        </a:lnTo>
                        <a:lnTo>
                          <a:pt x="1201" y="1250"/>
                        </a:lnTo>
                        <a:lnTo>
                          <a:pt x="1201" y="1252"/>
                        </a:lnTo>
                        <a:lnTo>
                          <a:pt x="1206" y="1261"/>
                        </a:lnTo>
                        <a:lnTo>
                          <a:pt x="1209" y="1263"/>
                        </a:lnTo>
                        <a:lnTo>
                          <a:pt x="1209" y="1266"/>
                        </a:lnTo>
                        <a:lnTo>
                          <a:pt x="1212" y="1269"/>
                        </a:lnTo>
                        <a:lnTo>
                          <a:pt x="1214" y="1271"/>
                        </a:lnTo>
                        <a:lnTo>
                          <a:pt x="1220" y="1274"/>
                        </a:lnTo>
                        <a:lnTo>
                          <a:pt x="1222" y="1274"/>
                        </a:lnTo>
                        <a:lnTo>
                          <a:pt x="1230" y="1279"/>
                        </a:lnTo>
                        <a:lnTo>
                          <a:pt x="1233" y="1282"/>
                        </a:lnTo>
                        <a:lnTo>
                          <a:pt x="1236" y="1285"/>
                        </a:lnTo>
                        <a:lnTo>
                          <a:pt x="1238" y="1285"/>
                        </a:lnTo>
                        <a:lnTo>
                          <a:pt x="1241" y="1285"/>
                        </a:lnTo>
                        <a:lnTo>
                          <a:pt x="1244" y="1287"/>
                        </a:lnTo>
                        <a:lnTo>
                          <a:pt x="1246" y="1287"/>
                        </a:lnTo>
                        <a:lnTo>
                          <a:pt x="1273" y="1285"/>
                        </a:lnTo>
                        <a:lnTo>
                          <a:pt x="1273" y="1234"/>
                        </a:lnTo>
                        <a:lnTo>
                          <a:pt x="1273" y="1180"/>
                        </a:lnTo>
                        <a:lnTo>
                          <a:pt x="1273" y="1126"/>
                        </a:lnTo>
                        <a:lnTo>
                          <a:pt x="1273" y="1073"/>
                        </a:lnTo>
                        <a:lnTo>
                          <a:pt x="1273" y="965"/>
                        </a:lnTo>
                        <a:lnTo>
                          <a:pt x="1273" y="915"/>
                        </a:lnTo>
                        <a:lnTo>
                          <a:pt x="1273" y="861"/>
                        </a:lnTo>
                        <a:lnTo>
                          <a:pt x="1273" y="850"/>
                        </a:lnTo>
                        <a:lnTo>
                          <a:pt x="1276" y="853"/>
                        </a:lnTo>
                        <a:lnTo>
                          <a:pt x="1279" y="855"/>
                        </a:lnTo>
                        <a:lnTo>
                          <a:pt x="127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48974" tIns="24480" rIns="48974" bIns="24480"/>
                  <a:lstStyle/>
                  <a:p>
                    <a:pPr defTabSz="653152">
                      <a:defRPr/>
                    </a:pPr>
                    <a:endParaRPr lang="en-US" sz="999">
                      <a:solidFill>
                        <a:srgbClr val="000000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75" name="Google Shape;3448;p72">
                    <a:extLst>
                      <a:ext uri="{FF2B5EF4-FFF2-40B4-BE49-F238E27FC236}">
                        <a16:creationId xmlns:a16="http://schemas.microsoft.com/office/drawing/2014/main" id="{FCB608AA-9413-717E-D5BB-AD6BAEFA81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660" y="378619"/>
                    <a:ext cx="1971675" cy="2528888"/>
                  </a:xfrm>
                  <a:custGeom>
                    <a:avLst/>
                    <a:gdLst>
                      <a:gd name="T0" fmla="*/ 2147483646 w 1656"/>
                      <a:gd name="T1" fmla="*/ 2147483646 h 2124"/>
                      <a:gd name="T2" fmla="*/ 2147483646 w 1656"/>
                      <a:gd name="T3" fmla="*/ 2147483646 h 2124"/>
                      <a:gd name="T4" fmla="*/ 2147483646 w 1656"/>
                      <a:gd name="T5" fmla="*/ 2147483646 h 2124"/>
                      <a:gd name="T6" fmla="*/ 2147483646 w 1656"/>
                      <a:gd name="T7" fmla="*/ 2147483646 h 2124"/>
                      <a:gd name="T8" fmla="*/ 2147483646 w 1656"/>
                      <a:gd name="T9" fmla="*/ 2147483646 h 2124"/>
                      <a:gd name="T10" fmla="*/ 2147483646 w 1656"/>
                      <a:gd name="T11" fmla="*/ 2147483646 h 2124"/>
                      <a:gd name="T12" fmla="*/ 2147483646 w 1656"/>
                      <a:gd name="T13" fmla="*/ 2147483646 h 2124"/>
                      <a:gd name="T14" fmla="*/ 2147483646 w 1656"/>
                      <a:gd name="T15" fmla="*/ 2147483646 h 2124"/>
                      <a:gd name="T16" fmla="*/ 2147483646 w 1656"/>
                      <a:gd name="T17" fmla="*/ 2147483646 h 2124"/>
                      <a:gd name="T18" fmla="*/ 2147483646 w 1656"/>
                      <a:gd name="T19" fmla="*/ 2147483646 h 2124"/>
                      <a:gd name="T20" fmla="*/ 2147483646 w 1656"/>
                      <a:gd name="T21" fmla="*/ 2147483646 h 2124"/>
                      <a:gd name="T22" fmla="*/ 2147483646 w 1656"/>
                      <a:gd name="T23" fmla="*/ 2147483646 h 2124"/>
                      <a:gd name="T24" fmla="*/ 2147483646 w 1656"/>
                      <a:gd name="T25" fmla="*/ 2147483646 h 2124"/>
                      <a:gd name="T26" fmla="*/ 2147483646 w 1656"/>
                      <a:gd name="T27" fmla="*/ 2147483646 h 2124"/>
                      <a:gd name="T28" fmla="*/ 2147483646 w 1656"/>
                      <a:gd name="T29" fmla="*/ 2147483646 h 2124"/>
                      <a:gd name="T30" fmla="*/ 2147483646 w 1656"/>
                      <a:gd name="T31" fmla="*/ 2147483646 h 2124"/>
                      <a:gd name="T32" fmla="*/ 2147483646 w 1656"/>
                      <a:gd name="T33" fmla="*/ 2147483646 h 2124"/>
                      <a:gd name="T34" fmla="*/ 2147483646 w 1656"/>
                      <a:gd name="T35" fmla="*/ 2147483646 h 2124"/>
                      <a:gd name="T36" fmla="*/ 2147483646 w 1656"/>
                      <a:gd name="T37" fmla="*/ 2147483646 h 2124"/>
                      <a:gd name="T38" fmla="*/ 2147483646 w 1656"/>
                      <a:gd name="T39" fmla="*/ 2147483646 h 2124"/>
                      <a:gd name="T40" fmla="*/ 2147483646 w 1656"/>
                      <a:gd name="T41" fmla="*/ 2147483646 h 2124"/>
                      <a:gd name="T42" fmla="*/ 2147483646 w 1656"/>
                      <a:gd name="T43" fmla="*/ 2147483646 h 2124"/>
                      <a:gd name="T44" fmla="*/ 2147483646 w 1656"/>
                      <a:gd name="T45" fmla="*/ 2147483646 h 2124"/>
                      <a:gd name="T46" fmla="*/ 2147483646 w 1656"/>
                      <a:gd name="T47" fmla="*/ 2147483646 h 2124"/>
                      <a:gd name="T48" fmla="*/ 2147483646 w 1656"/>
                      <a:gd name="T49" fmla="*/ 2147483646 h 2124"/>
                      <a:gd name="T50" fmla="*/ 2147483646 w 1656"/>
                      <a:gd name="T51" fmla="*/ 2147483646 h 2124"/>
                      <a:gd name="T52" fmla="*/ 2147483646 w 1656"/>
                      <a:gd name="T53" fmla="*/ 2147483646 h 2124"/>
                      <a:gd name="T54" fmla="*/ 2147483646 w 1656"/>
                      <a:gd name="T55" fmla="*/ 2147483646 h 2124"/>
                      <a:gd name="T56" fmla="*/ 2147483646 w 1656"/>
                      <a:gd name="T57" fmla="*/ 2147483646 h 2124"/>
                      <a:gd name="T58" fmla="*/ 2147483646 w 1656"/>
                      <a:gd name="T59" fmla="*/ 2147483646 h 2124"/>
                      <a:gd name="T60" fmla="*/ 2147483646 w 1656"/>
                      <a:gd name="T61" fmla="*/ 2147483646 h 2124"/>
                      <a:gd name="T62" fmla="*/ 2147483646 w 1656"/>
                      <a:gd name="T63" fmla="*/ 2147483646 h 2124"/>
                      <a:gd name="T64" fmla="*/ 2147483646 w 1656"/>
                      <a:gd name="T65" fmla="*/ 2147483646 h 2124"/>
                      <a:gd name="T66" fmla="*/ 2147483646 w 1656"/>
                      <a:gd name="T67" fmla="*/ 2147483646 h 2124"/>
                      <a:gd name="T68" fmla="*/ 2147483646 w 1656"/>
                      <a:gd name="T69" fmla="*/ 2147483646 h 2124"/>
                      <a:gd name="T70" fmla="*/ 2147483646 w 1656"/>
                      <a:gd name="T71" fmla="*/ 2147483646 h 2124"/>
                      <a:gd name="T72" fmla="*/ 2147483646 w 1656"/>
                      <a:gd name="T73" fmla="*/ 2147483646 h 2124"/>
                      <a:gd name="T74" fmla="*/ 2147483646 w 1656"/>
                      <a:gd name="T75" fmla="*/ 2147483646 h 2124"/>
                      <a:gd name="T76" fmla="*/ 2147483646 w 1656"/>
                      <a:gd name="T77" fmla="*/ 2147483646 h 2124"/>
                      <a:gd name="T78" fmla="*/ 2147483646 w 1656"/>
                      <a:gd name="T79" fmla="*/ 2147483646 h 2124"/>
                      <a:gd name="T80" fmla="*/ 2147483646 w 1656"/>
                      <a:gd name="T81" fmla="*/ 2147483646 h 2124"/>
                      <a:gd name="T82" fmla="*/ 2147483646 w 1656"/>
                      <a:gd name="T83" fmla="*/ 2147483646 h 2124"/>
                      <a:gd name="T84" fmla="*/ 2147483646 w 1656"/>
                      <a:gd name="T85" fmla="*/ 2147483646 h 2124"/>
                      <a:gd name="T86" fmla="*/ 2147483646 w 1656"/>
                      <a:gd name="T87" fmla="*/ 2147483646 h 2124"/>
                      <a:gd name="T88" fmla="*/ 2147483646 w 1656"/>
                      <a:gd name="T89" fmla="*/ 2147483646 h 2124"/>
                      <a:gd name="T90" fmla="*/ 2147483646 w 1656"/>
                      <a:gd name="T91" fmla="*/ 2147483646 h 2124"/>
                      <a:gd name="T92" fmla="*/ 2147483646 w 1656"/>
                      <a:gd name="T93" fmla="*/ 2147483646 h 2124"/>
                      <a:gd name="T94" fmla="*/ 2147483646 w 1656"/>
                      <a:gd name="T95" fmla="*/ 2147483646 h 2124"/>
                      <a:gd name="T96" fmla="*/ 2147483646 w 1656"/>
                      <a:gd name="T97" fmla="*/ 2147483646 h 2124"/>
                      <a:gd name="T98" fmla="*/ 2147483646 w 1656"/>
                      <a:gd name="T99" fmla="*/ 2147483646 h 2124"/>
                      <a:gd name="T100" fmla="*/ 2147483646 w 1656"/>
                      <a:gd name="T101" fmla="*/ 2147483646 h 2124"/>
                      <a:gd name="T102" fmla="*/ 2147483646 w 1656"/>
                      <a:gd name="T103" fmla="*/ 2147483646 h 2124"/>
                      <a:gd name="T104" fmla="*/ 2147483646 w 1656"/>
                      <a:gd name="T105" fmla="*/ 2147483646 h 2124"/>
                      <a:gd name="T106" fmla="*/ 2147483646 w 1656"/>
                      <a:gd name="T107" fmla="*/ 2147483646 h 2124"/>
                      <a:gd name="T108" fmla="*/ 2147483646 w 1656"/>
                      <a:gd name="T109" fmla="*/ 2147483646 h 2124"/>
                      <a:gd name="T110" fmla="*/ 2147483646 w 1656"/>
                      <a:gd name="T111" fmla="*/ 2147483646 h 2124"/>
                      <a:gd name="T112" fmla="*/ 2147483646 w 1656"/>
                      <a:gd name="T113" fmla="*/ 2147483646 h 2124"/>
                      <a:gd name="T114" fmla="*/ 2147483646 w 1656"/>
                      <a:gd name="T115" fmla="*/ 2147483646 h 2124"/>
                      <a:gd name="T116" fmla="*/ 2147483646 w 1656"/>
                      <a:gd name="T117" fmla="*/ 2147483646 h 2124"/>
                      <a:gd name="T118" fmla="*/ 2147483646 w 1656"/>
                      <a:gd name="T119" fmla="*/ 2147483646 h 2124"/>
                      <a:gd name="T120" fmla="*/ 2147483646 w 1656"/>
                      <a:gd name="T121" fmla="*/ 2147483646 h 2124"/>
                      <a:gd name="T122" fmla="*/ 2147483646 w 1656"/>
                      <a:gd name="T123" fmla="*/ 2147483646 h 2124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1656" h="2124" extrusionOk="0">
                        <a:moveTo>
                          <a:pt x="938" y="1056"/>
                        </a:moveTo>
                        <a:lnTo>
                          <a:pt x="938" y="1056"/>
                        </a:lnTo>
                        <a:lnTo>
                          <a:pt x="941" y="1059"/>
                        </a:lnTo>
                        <a:lnTo>
                          <a:pt x="943" y="1056"/>
                        </a:lnTo>
                        <a:lnTo>
                          <a:pt x="946" y="1056"/>
                        </a:lnTo>
                        <a:lnTo>
                          <a:pt x="946" y="1054"/>
                        </a:lnTo>
                        <a:lnTo>
                          <a:pt x="946" y="1051"/>
                        </a:lnTo>
                        <a:lnTo>
                          <a:pt x="943" y="1051"/>
                        </a:lnTo>
                        <a:lnTo>
                          <a:pt x="941" y="1051"/>
                        </a:lnTo>
                        <a:lnTo>
                          <a:pt x="938" y="1051"/>
                        </a:lnTo>
                        <a:lnTo>
                          <a:pt x="938" y="1054"/>
                        </a:lnTo>
                        <a:lnTo>
                          <a:pt x="935" y="1054"/>
                        </a:lnTo>
                        <a:lnTo>
                          <a:pt x="938" y="1054"/>
                        </a:lnTo>
                        <a:lnTo>
                          <a:pt x="938" y="1056"/>
                        </a:lnTo>
                        <a:close/>
                        <a:moveTo>
                          <a:pt x="1179" y="1198"/>
                        </a:moveTo>
                        <a:lnTo>
                          <a:pt x="1177" y="1198"/>
                        </a:lnTo>
                        <a:lnTo>
                          <a:pt x="1177" y="1201"/>
                        </a:lnTo>
                        <a:lnTo>
                          <a:pt x="1179" y="1201"/>
                        </a:lnTo>
                        <a:lnTo>
                          <a:pt x="1182" y="1198"/>
                        </a:lnTo>
                        <a:lnTo>
                          <a:pt x="1185" y="1198"/>
                        </a:lnTo>
                        <a:lnTo>
                          <a:pt x="1185" y="1196"/>
                        </a:lnTo>
                        <a:lnTo>
                          <a:pt x="1182" y="1196"/>
                        </a:lnTo>
                        <a:lnTo>
                          <a:pt x="1182" y="1193"/>
                        </a:lnTo>
                        <a:lnTo>
                          <a:pt x="1182" y="1190"/>
                        </a:lnTo>
                        <a:lnTo>
                          <a:pt x="1182" y="1193"/>
                        </a:lnTo>
                        <a:lnTo>
                          <a:pt x="1182" y="1196"/>
                        </a:lnTo>
                        <a:lnTo>
                          <a:pt x="1179" y="1198"/>
                        </a:lnTo>
                        <a:close/>
                        <a:moveTo>
                          <a:pt x="1265" y="1378"/>
                        </a:moveTo>
                        <a:lnTo>
                          <a:pt x="1268" y="1378"/>
                        </a:lnTo>
                        <a:lnTo>
                          <a:pt x="1268" y="1381"/>
                        </a:lnTo>
                        <a:lnTo>
                          <a:pt x="1265" y="1381"/>
                        </a:lnTo>
                        <a:lnTo>
                          <a:pt x="1265" y="1384"/>
                        </a:lnTo>
                        <a:lnTo>
                          <a:pt x="1268" y="1384"/>
                        </a:lnTo>
                        <a:lnTo>
                          <a:pt x="1270" y="1384"/>
                        </a:lnTo>
                        <a:lnTo>
                          <a:pt x="1270" y="1381"/>
                        </a:lnTo>
                        <a:lnTo>
                          <a:pt x="1270" y="1375"/>
                        </a:lnTo>
                        <a:lnTo>
                          <a:pt x="1273" y="1373"/>
                        </a:lnTo>
                        <a:lnTo>
                          <a:pt x="1270" y="1373"/>
                        </a:lnTo>
                        <a:lnTo>
                          <a:pt x="1270" y="1370"/>
                        </a:lnTo>
                        <a:lnTo>
                          <a:pt x="1270" y="1367"/>
                        </a:lnTo>
                        <a:lnTo>
                          <a:pt x="1270" y="1365"/>
                        </a:lnTo>
                        <a:lnTo>
                          <a:pt x="1268" y="1365"/>
                        </a:lnTo>
                        <a:lnTo>
                          <a:pt x="1268" y="1367"/>
                        </a:lnTo>
                        <a:lnTo>
                          <a:pt x="1268" y="1370"/>
                        </a:lnTo>
                        <a:lnTo>
                          <a:pt x="1265" y="1373"/>
                        </a:lnTo>
                        <a:lnTo>
                          <a:pt x="1265" y="1375"/>
                        </a:lnTo>
                        <a:lnTo>
                          <a:pt x="1265" y="1378"/>
                        </a:lnTo>
                        <a:close/>
                        <a:moveTo>
                          <a:pt x="1115" y="1147"/>
                        </a:moveTo>
                        <a:lnTo>
                          <a:pt x="1115" y="1150"/>
                        </a:lnTo>
                        <a:lnTo>
                          <a:pt x="1118" y="1150"/>
                        </a:lnTo>
                        <a:lnTo>
                          <a:pt x="1118" y="1147"/>
                        </a:lnTo>
                        <a:lnTo>
                          <a:pt x="1118" y="1145"/>
                        </a:lnTo>
                        <a:lnTo>
                          <a:pt x="1115" y="1142"/>
                        </a:lnTo>
                        <a:lnTo>
                          <a:pt x="1112" y="1145"/>
                        </a:lnTo>
                        <a:lnTo>
                          <a:pt x="1115" y="1145"/>
                        </a:lnTo>
                        <a:lnTo>
                          <a:pt x="1115" y="1147"/>
                        </a:lnTo>
                        <a:close/>
                        <a:moveTo>
                          <a:pt x="1305" y="1325"/>
                        </a:moveTo>
                        <a:lnTo>
                          <a:pt x="1308" y="1325"/>
                        </a:lnTo>
                        <a:lnTo>
                          <a:pt x="1311" y="1325"/>
                        </a:lnTo>
                        <a:lnTo>
                          <a:pt x="1311" y="1322"/>
                        </a:lnTo>
                        <a:lnTo>
                          <a:pt x="1308" y="1322"/>
                        </a:lnTo>
                        <a:lnTo>
                          <a:pt x="1305" y="1319"/>
                        </a:lnTo>
                        <a:lnTo>
                          <a:pt x="1305" y="1322"/>
                        </a:lnTo>
                        <a:lnTo>
                          <a:pt x="1305" y="1325"/>
                        </a:lnTo>
                        <a:close/>
                        <a:moveTo>
                          <a:pt x="1168" y="1166"/>
                        </a:moveTo>
                        <a:lnTo>
                          <a:pt x="1168" y="1169"/>
                        </a:lnTo>
                        <a:lnTo>
                          <a:pt x="1168" y="1172"/>
                        </a:lnTo>
                        <a:lnTo>
                          <a:pt x="1166" y="1177"/>
                        </a:lnTo>
                        <a:lnTo>
                          <a:pt x="1168" y="1177"/>
                        </a:lnTo>
                        <a:lnTo>
                          <a:pt x="1168" y="1180"/>
                        </a:lnTo>
                        <a:lnTo>
                          <a:pt x="1171" y="1180"/>
                        </a:lnTo>
                        <a:lnTo>
                          <a:pt x="1174" y="1180"/>
                        </a:lnTo>
                        <a:lnTo>
                          <a:pt x="1174" y="1182"/>
                        </a:lnTo>
                        <a:lnTo>
                          <a:pt x="1177" y="1180"/>
                        </a:lnTo>
                        <a:lnTo>
                          <a:pt x="1177" y="1177"/>
                        </a:lnTo>
                        <a:lnTo>
                          <a:pt x="1179" y="1180"/>
                        </a:lnTo>
                        <a:lnTo>
                          <a:pt x="1179" y="1177"/>
                        </a:lnTo>
                        <a:lnTo>
                          <a:pt x="1177" y="1174"/>
                        </a:lnTo>
                        <a:lnTo>
                          <a:pt x="1177" y="1172"/>
                        </a:lnTo>
                        <a:lnTo>
                          <a:pt x="1174" y="1172"/>
                        </a:lnTo>
                        <a:lnTo>
                          <a:pt x="1174" y="1169"/>
                        </a:lnTo>
                        <a:lnTo>
                          <a:pt x="1174" y="1166"/>
                        </a:lnTo>
                        <a:lnTo>
                          <a:pt x="1171" y="1164"/>
                        </a:lnTo>
                        <a:lnTo>
                          <a:pt x="1168" y="1164"/>
                        </a:lnTo>
                        <a:lnTo>
                          <a:pt x="1168" y="1166"/>
                        </a:lnTo>
                        <a:close/>
                        <a:moveTo>
                          <a:pt x="1160" y="1164"/>
                        </a:moveTo>
                        <a:lnTo>
                          <a:pt x="1160" y="1164"/>
                        </a:lnTo>
                        <a:lnTo>
                          <a:pt x="1163" y="1164"/>
                        </a:lnTo>
                        <a:lnTo>
                          <a:pt x="1166" y="1164"/>
                        </a:lnTo>
                        <a:lnTo>
                          <a:pt x="1166" y="1166"/>
                        </a:lnTo>
                        <a:lnTo>
                          <a:pt x="1168" y="1161"/>
                        </a:lnTo>
                        <a:lnTo>
                          <a:pt x="1166" y="1158"/>
                        </a:lnTo>
                        <a:lnTo>
                          <a:pt x="1168" y="1156"/>
                        </a:lnTo>
                        <a:lnTo>
                          <a:pt x="1171" y="1153"/>
                        </a:lnTo>
                        <a:lnTo>
                          <a:pt x="1168" y="1150"/>
                        </a:lnTo>
                        <a:lnTo>
                          <a:pt x="1168" y="1153"/>
                        </a:lnTo>
                        <a:lnTo>
                          <a:pt x="1166" y="1153"/>
                        </a:lnTo>
                        <a:lnTo>
                          <a:pt x="1163" y="1153"/>
                        </a:lnTo>
                        <a:lnTo>
                          <a:pt x="1163" y="1156"/>
                        </a:lnTo>
                        <a:lnTo>
                          <a:pt x="1160" y="1158"/>
                        </a:lnTo>
                        <a:lnTo>
                          <a:pt x="1160" y="1161"/>
                        </a:lnTo>
                        <a:lnTo>
                          <a:pt x="1160" y="1164"/>
                        </a:lnTo>
                        <a:close/>
                        <a:moveTo>
                          <a:pt x="1391" y="1520"/>
                        </a:moveTo>
                        <a:lnTo>
                          <a:pt x="1391" y="1520"/>
                        </a:lnTo>
                        <a:lnTo>
                          <a:pt x="1388" y="1520"/>
                        </a:lnTo>
                        <a:lnTo>
                          <a:pt x="1391" y="1528"/>
                        </a:lnTo>
                        <a:lnTo>
                          <a:pt x="1394" y="1531"/>
                        </a:lnTo>
                        <a:lnTo>
                          <a:pt x="1396" y="1534"/>
                        </a:lnTo>
                        <a:lnTo>
                          <a:pt x="1402" y="1539"/>
                        </a:lnTo>
                        <a:lnTo>
                          <a:pt x="1404" y="1544"/>
                        </a:lnTo>
                        <a:lnTo>
                          <a:pt x="1407" y="1547"/>
                        </a:lnTo>
                        <a:lnTo>
                          <a:pt x="1410" y="1550"/>
                        </a:lnTo>
                        <a:lnTo>
                          <a:pt x="1415" y="1550"/>
                        </a:lnTo>
                        <a:lnTo>
                          <a:pt x="1415" y="1547"/>
                        </a:lnTo>
                        <a:lnTo>
                          <a:pt x="1418" y="1547"/>
                        </a:lnTo>
                        <a:lnTo>
                          <a:pt x="1418" y="1544"/>
                        </a:lnTo>
                        <a:lnTo>
                          <a:pt x="1418" y="1542"/>
                        </a:lnTo>
                        <a:lnTo>
                          <a:pt x="1418" y="1539"/>
                        </a:lnTo>
                        <a:lnTo>
                          <a:pt x="1415" y="1536"/>
                        </a:lnTo>
                        <a:lnTo>
                          <a:pt x="1412" y="1536"/>
                        </a:lnTo>
                        <a:lnTo>
                          <a:pt x="1412" y="1534"/>
                        </a:lnTo>
                        <a:lnTo>
                          <a:pt x="1410" y="1531"/>
                        </a:lnTo>
                        <a:lnTo>
                          <a:pt x="1410" y="1528"/>
                        </a:lnTo>
                        <a:lnTo>
                          <a:pt x="1410" y="1526"/>
                        </a:lnTo>
                        <a:lnTo>
                          <a:pt x="1412" y="1520"/>
                        </a:lnTo>
                        <a:lnTo>
                          <a:pt x="1412" y="1518"/>
                        </a:lnTo>
                        <a:lnTo>
                          <a:pt x="1410" y="1520"/>
                        </a:lnTo>
                        <a:lnTo>
                          <a:pt x="1407" y="1520"/>
                        </a:lnTo>
                        <a:lnTo>
                          <a:pt x="1407" y="1523"/>
                        </a:lnTo>
                        <a:lnTo>
                          <a:pt x="1404" y="1523"/>
                        </a:lnTo>
                        <a:lnTo>
                          <a:pt x="1407" y="1520"/>
                        </a:lnTo>
                        <a:lnTo>
                          <a:pt x="1404" y="1520"/>
                        </a:lnTo>
                        <a:lnTo>
                          <a:pt x="1402" y="1520"/>
                        </a:lnTo>
                        <a:lnTo>
                          <a:pt x="1402" y="1518"/>
                        </a:lnTo>
                        <a:lnTo>
                          <a:pt x="1396" y="1518"/>
                        </a:lnTo>
                        <a:lnTo>
                          <a:pt x="1394" y="1518"/>
                        </a:lnTo>
                        <a:lnTo>
                          <a:pt x="1394" y="1515"/>
                        </a:lnTo>
                        <a:lnTo>
                          <a:pt x="1391" y="1515"/>
                        </a:lnTo>
                        <a:lnTo>
                          <a:pt x="1388" y="1512"/>
                        </a:lnTo>
                        <a:lnTo>
                          <a:pt x="1388" y="1515"/>
                        </a:lnTo>
                        <a:lnTo>
                          <a:pt x="1391" y="1518"/>
                        </a:lnTo>
                        <a:lnTo>
                          <a:pt x="1394" y="1518"/>
                        </a:lnTo>
                        <a:lnTo>
                          <a:pt x="1391" y="1520"/>
                        </a:lnTo>
                        <a:close/>
                        <a:moveTo>
                          <a:pt x="1311" y="1333"/>
                        </a:moveTo>
                        <a:lnTo>
                          <a:pt x="1313" y="1335"/>
                        </a:lnTo>
                        <a:lnTo>
                          <a:pt x="1316" y="1335"/>
                        </a:lnTo>
                        <a:lnTo>
                          <a:pt x="1316" y="1333"/>
                        </a:lnTo>
                        <a:lnTo>
                          <a:pt x="1319" y="1333"/>
                        </a:lnTo>
                        <a:lnTo>
                          <a:pt x="1319" y="1330"/>
                        </a:lnTo>
                        <a:lnTo>
                          <a:pt x="1316" y="1333"/>
                        </a:lnTo>
                        <a:lnTo>
                          <a:pt x="1313" y="1330"/>
                        </a:lnTo>
                        <a:lnTo>
                          <a:pt x="1311" y="1333"/>
                        </a:lnTo>
                        <a:close/>
                        <a:moveTo>
                          <a:pt x="1605" y="1719"/>
                        </a:moveTo>
                        <a:lnTo>
                          <a:pt x="1603" y="1721"/>
                        </a:lnTo>
                        <a:lnTo>
                          <a:pt x="1600" y="1724"/>
                        </a:lnTo>
                        <a:lnTo>
                          <a:pt x="1600" y="1727"/>
                        </a:lnTo>
                        <a:lnTo>
                          <a:pt x="1597" y="1732"/>
                        </a:lnTo>
                        <a:lnTo>
                          <a:pt x="1597" y="1735"/>
                        </a:lnTo>
                        <a:lnTo>
                          <a:pt x="1595" y="1738"/>
                        </a:lnTo>
                        <a:lnTo>
                          <a:pt x="1592" y="1740"/>
                        </a:lnTo>
                        <a:lnTo>
                          <a:pt x="1595" y="1746"/>
                        </a:lnTo>
                        <a:lnTo>
                          <a:pt x="1597" y="1746"/>
                        </a:lnTo>
                        <a:lnTo>
                          <a:pt x="1597" y="1748"/>
                        </a:lnTo>
                        <a:lnTo>
                          <a:pt x="1600" y="1754"/>
                        </a:lnTo>
                        <a:lnTo>
                          <a:pt x="1597" y="1756"/>
                        </a:lnTo>
                        <a:lnTo>
                          <a:pt x="1600" y="1756"/>
                        </a:lnTo>
                        <a:lnTo>
                          <a:pt x="1600" y="1759"/>
                        </a:lnTo>
                        <a:lnTo>
                          <a:pt x="1605" y="1764"/>
                        </a:lnTo>
                        <a:lnTo>
                          <a:pt x="1608" y="1764"/>
                        </a:lnTo>
                        <a:lnTo>
                          <a:pt x="1611" y="1759"/>
                        </a:lnTo>
                        <a:lnTo>
                          <a:pt x="1611" y="1756"/>
                        </a:lnTo>
                        <a:lnTo>
                          <a:pt x="1608" y="1754"/>
                        </a:lnTo>
                        <a:lnTo>
                          <a:pt x="1608" y="1751"/>
                        </a:lnTo>
                        <a:lnTo>
                          <a:pt x="1616" y="1730"/>
                        </a:lnTo>
                        <a:lnTo>
                          <a:pt x="1627" y="1705"/>
                        </a:lnTo>
                        <a:lnTo>
                          <a:pt x="1635" y="1687"/>
                        </a:lnTo>
                        <a:lnTo>
                          <a:pt x="1637" y="1684"/>
                        </a:lnTo>
                        <a:lnTo>
                          <a:pt x="1637" y="1681"/>
                        </a:lnTo>
                        <a:lnTo>
                          <a:pt x="1637" y="1679"/>
                        </a:lnTo>
                        <a:lnTo>
                          <a:pt x="1637" y="1676"/>
                        </a:lnTo>
                        <a:lnTo>
                          <a:pt x="1632" y="1673"/>
                        </a:lnTo>
                        <a:lnTo>
                          <a:pt x="1632" y="1671"/>
                        </a:lnTo>
                        <a:lnTo>
                          <a:pt x="1629" y="1665"/>
                        </a:lnTo>
                        <a:lnTo>
                          <a:pt x="1629" y="1652"/>
                        </a:lnTo>
                        <a:lnTo>
                          <a:pt x="1629" y="1646"/>
                        </a:lnTo>
                        <a:lnTo>
                          <a:pt x="1627" y="1646"/>
                        </a:lnTo>
                        <a:lnTo>
                          <a:pt x="1624" y="1649"/>
                        </a:lnTo>
                        <a:lnTo>
                          <a:pt x="1621" y="1652"/>
                        </a:lnTo>
                        <a:lnTo>
                          <a:pt x="1619" y="1652"/>
                        </a:lnTo>
                        <a:lnTo>
                          <a:pt x="1613" y="1660"/>
                        </a:lnTo>
                        <a:lnTo>
                          <a:pt x="1616" y="1660"/>
                        </a:lnTo>
                        <a:lnTo>
                          <a:pt x="1619" y="1662"/>
                        </a:lnTo>
                        <a:lnTo>
                          <a:pt x="1621" y="1668"/>
                        </a:lnTo>
                        <a:lnTo>
                          <a:pt x="1624" y="1671"/>
                        </a:lnTo>
                        <a:lnTo>
                          <a:pt x="1624" y="1673"/>
                        </a:lnTo>
                        <a:lnTo>
                          <a:pt x="1624" y="1679"/>
                        </a:lnTo>
                        <a:lnTo>
                          <a:pt x="1624" y="1681"/>
                        </a:lnTo>
                        <a:lnTo>
                          <a:pt x="1621" y="1687"/>
                        </a:lnTo>
                        <a:lnTo>
                          <a:pt x="1619" y="1689"/>
                        </a:lnTo>
                        <a:lnTo>
                          <a:pt x="1613" y="1692"/>
                        </a:lnTo>
                        <a:lnTo>
                          <a:pt x="1603" y="1700"/>
                        </a:lnTo>
                        <a:lnTo>
                          <a:pt x="1600" y="1700"/>
                        </a:lnTo>
                        <a:lnTo>
                          <a:pt x="1600" y="1703"/>
                        </a:lnTo>
                        <a:lnTo>
                          <a:pt x="1603" y="1703"/>
                        </a:lnTo>
                        <a:lnTo>
                          <a:pt x="1605" y="1705"/>
                        </a:lnTo>
                        <a:lnTo>
                          <a:pt x="1605" y="1708"/>
                        </a:lnTo>
                        <a:lnTo>
                          <a:pt x="1605" y="1713"/>
                        </a:lnTo>
                        <a:lnTo>
                          <a:pt x="1605" y="1716"/>
                        </a:lnTo>
                        <a:lnTo>
                          <a:pt x="1605" y="1719"/>
                        </a:lnTo>
                        <a:close/>
                        <a:moveTo>
                          <a:pt x="1420" y="1553"/>
                        </a:moveTo>
                        <a:lnTo>
                          <a:pt x="1423" y="1555"/>
                        </a:lnTo>
                        <a:lnTo>
                          <a:pt x="1423" y="1558"/>
                        </a:lnTo>
                        <a:lnTo>
                          <a:pt x="1426" y="1561"/>
                        </a:lnTo>
                        <a:lnTo>
                          <a:pt x="1428" y="1558"/>
                        </a:lnTo>
                        <a:lnTo>
                          <a:pt x="1426" y="1555"/>
                        </a:lnTo>
                        <a:lnTo>
                          <a:pt x="1426" y="1553"/>
                        </a:lnTo>
                        <a:lnTo>
                          <a:pt x="1423" y="1550"/>
                        </a:lnTo>
                        <a:lnTo>
                          <a:pt x="1423" y="1547"/>
                        </a:lnTo>
                        <a:lnTo>
                          <a:pt x="1420" y="1547"/>
                        </a:lnTo>
                        <a:lnTo>
                          <a:pt x="1420" y="1553"/>
                        </a:lnTo>
                        <a:close/>
                        <a:moveTo>
                          <a:pt x="1597" y="1716"/>
                        </a:moveTo>
                        <a:lnTo>
                          <a:pt x="1600" y="1713"/>
                        </a:lnTo>
                        <a:lnTo>
                          <a:pt x="1597" y="1711"/>
                        </a:lnTo>
                        <a:lnTo>
                          <a:pt x="1595" y="1708"/>
                        </a:lnTo>
                        <a:lnTo>
                          <a:pt x="1595" y="1711"/>
                        </a:lnTo>
                        <a:lnTo>
                          <a:pt x="1597" y="1716"/>
                        </a:lnTo>
                        <a:close/>
                        <a:moveTo>
                          <a:pt x="1329" y="1392"/>
                        </a:moveTo>
                        <a:lnTo>
                          <a:pt x="1329" y="1392"/>
                        </a:lnTo>
                        <a:lnTo>
                          <a:pt x="1332" y="1394"/>
                        </a:lnTo>
                        <a:lnTo>
                          <a:pt x="1329" y="1394"/>
                        </a:lnTo>
                        <a:lnTo>
                          <a:pt x="1329" y="1397"/>
                        </a:lnTo>
                        <a:lnTo>
                          <a:pt x="1332" y="1397"/>
                        </a:lnTo>
                        <a:lnTo>
                          <a:pt x="1335" y="1397"/>
                        </a:lnTo>
                        <a:lnTo>
                          <a:pt x="1335" y="1394"/>
                        </a:lnTo>
                        <a:lnTo>
                          <a:pt x="1337" y="1394"/>
                        </a:lnTo>
                        <a:lnTo>
                          <a:pt x="1337" y="1392"/>
                        </a:lnTo>
                        <a:lnTo>
                          <a:pt x="1340" y="1392"/>
                        </a:lnTo>
                        <a:lnTo>
                          <a:pt x="1340" y="1389"/>
                        </a:lnTo>
                        <a:lnTo>
                          <a:pt x="1337" y="1389"/>
                        </a:lnTo>
                        <a:lnTo>
                          <a:pt x="1335" y="1389"/>
                        </a:lnTo>
                        <a:lnTo>
                          <a:pt x="1335" y="1386"/>
                        </a:lnTo>
                        <a:lnTo>
                          <a:pt x="1335" y="1384"/>
                        </a:lnTo>
                        <a:lnTo>
                          <a:pt x="1332" y="1384"/>
                        </a:lnTo>
                        <a:lnTo>
                          <a:pt x="1332" y="1381"/>
                        </a:lnTo>
                        <a:lnTo>
                          <a:pt x="1329" y="1384"/>
                        </a:lnTo>
                        <a:lnTo>
                          <a:pt x="1332" y="1384"/>
                        </a:lnTo>
                        <a:lnTo>
                          <a:pt x="1332" y="1386"/>
                        </a:lnTo>
                        <a:lnTo>
                          <a:pt x="1329" y="1389"/>
                        </a:lnTo>
                        <a:lnTo>
                          <a:pt x="1329" y="1392"/>
                        </a:lnTo>
                        <a:close/>
                        <a:moveTo>
                          <a:pt x="1637" y="1899"/>
                        </a:moveTo>
                        <a:lnTo>
                          <a:pt x="1637" y="1901"/>
                        </a:lnTo>
                        <a:lnTo>
                          <a:pt x="1637" y="1904"/>
                        </a:lnTo>
                        <a:lnTo>
                          <a:pt x="1637" y="1909"/>
                        </a:lnTo>
                        <a:lnTo>
                          <a:pt x="1637" y="1917"/>
                        </a:lnTo>
                        <a:lnTo>
                          <a:pt x="1640" y="1920"/>
                        </a:lnTo>
                        <a:lnTo>
                          <a:pt x="1643" y="1923"/>
                        </a:lnTo>
                        <a:lnTo>
                          <a:pt x="1643" y="1928"/>
                        </a:lnTo>
                        <a:lnTo>
                          <a:pt x="1643" y="1931"/>
                        </a:lnTo>
                        <a:lnTo>
                          <a:pt x="1646" y="1931"/>
                        </a:lnTo>
                        <a:lnTo>
                          <a:pt x="1646" y="1928"/>
                        </a:lnTo>
                        <a:lnTo>
                          <a:pt x="1646" y="1925"/>
                        </a:lnTo>
                        <a:lnTo>
                          <a:pt x="1643" y="1923"/>
                        </a:lnTo>
                        <a:lnTo>
                          <a:pt x="1643" y="1917"/>
                        </a:lnTo>
                        <a:lnTo>
                          <a:pt x="1643" y="1912"/>
                        </a:lnTo>
                        <a:lnTo>
                          <a:pt x="1648" y="1899"/>
                        </a:lnTo>
                        <a:lnTo>
                          <a:pt x="1648" y="1896"/>
                        </a:lnTo>
                        <a:lnTo>
                          <a:pt x="1648" y="1893"/>
                        </a:lnTo>
                        <a:lnTo>
                          <a:pt x="1646" y="1896"/>
                        </a:lnTo>
                        <a:lnTo>
                          <a:pt x="1643" y="1896"/>
                        </a:lnTo>
                        <a:lnTo>
                          <a:pt x="1640" y="1899"/>
                        </a:lnTo>
                        <a:lnTo>
                          <a:pt x="1637" y="1899"/>
                        </a:lnTo>
                        <a:close/>
                        <a:moveTo>
                          <a:pt x="1249" y="1405"/>
                        </a:moveTo>
                        <a:lnTo>
                          <a:pt x="1249" y="1405"/>
                        </a:lnTo>
                        <a:lnTo>
                          <a:pt x="1252" y="1405"/>
                        </a:lnTo>
                        <a:lnTo>
                          <a:pt x="1252" y="1402"/>
                        </a:lnTo>
                        <a:lnTo>
                          <a:pt x="1254" y="1400"/>
                        </a:lnTo>
                        <a:lnTo>
                          <a:pt x="1254" y="1397"/>
                        </a:lnTo>
                        <a:lnTo>
                          <a:pt x="1252" y="1397"/>
                        </a:lnTo>
                        <a:lnTo>
                          <a:pt x="1252" y="1394"/>
                        </a:lnTo>
                        <a:lnTo>
                          <a:pt x="1249" y="1397"/>
                        </a:lnTo>
                        <a:lnTo>
                          <a:pt x="1249" y="1400"/>
                        </a:lnTo>
                        <a:lnTo>
                          <a:pt x="1249" y="1402"/>
                        </a:lnTo>
                        <a:lnTo>
                          <a:pt x="1249" y="1405"/>
                        </a:lnTo>
                        <a:close/>
                        <a:moveTo>
                          <a:pt x="118" y="810"/>
                        </a:moveTo>
                        <a:lnTo>
                          <a:pt x="118" y="810"/>
                        </a:lnTo>
                        <a:lnTo>
                          <a:pt x="118" y="812"/>
                        </a:lnTo>
                        <a:lnTo>
                          <a:pt x="121" y="812"/>
                        </a:lnTo>
                        <a:lnTo>
                          <a:pt x="121" y="810"/>
                        </a:lnTo>
                        <a:lnTo>
                          <a:pt x="123" y="810"/>
                        </a:lnTo>
                        <a:lnTo>
                          <a:pt x="123" y="807"/>
                        </a:lnTo>
                        <a:lnTo>
                          <a:pt x="121" y="807"/>
                        </a:lnTo>
                        <a:lnTo>
                          <a:pt x="118" y="807"/>
                        </a:lnTo>
                        <a:lnTo>
                          <a:pt x="118" y="810"/>
                        </a:lnTo>
                        <a:close/>
                        <a:moveTo>
                          <a:pt x="153" y="842"/>
                        </a:moveTo>
                        <a:lnTo>
                          <a:pt x="153" y="839"/>
                        </a:lnTo>
                        <a:lnTo>
                          <a:pt x="155" y="839"/>
                        </a:lnTo>
                        <a:lnTo>
                          <a:pt x="155" y="836"/>
                        </a:lnTo>
                        <a:lnTo>
                          <a:pt x="158" y="836"/>
                        </a:lnTo>
                        <a:lnTo>
                          <a:pt x="158" y="839"/>
                        </a:lnTo>
                        <a:lnTo>
                          <a:pt x="161" y="839"/>
                        </a:lnTo>
                        <a:lnTo>
                          <a:pt x="164" y="839"/>
                        </a:lnTo>
                        <a:lnTo>
                          <a:pt x="166" y="836"/>
                        </a:lnTo>
                        <a:lnTo>
                          <a:pt x="169" y="836"/>
                        </a:lnTo>
                        <a:lnTo>
                          <a:pt x="169" y="834"/>
                        </a:lnTo>
                        <a:lnTo>
                          <a:pt x="166" y="834"/>
                        </a:lnTo>
                        <a:lnTo>
                          <a:pt x="166" y="831"/>
                        </a:lnTo>
                        <a:lnTo>
                          <a:pt x="166" y="828"/>
                        </a:lnTo>
                        <a:lnTo>
                          <a:pt x="161" y="826"/>
                        </a:lnTo>
                        <a:lnTo>
                          <a:pt x="158" y="828"/>
                        </a:lnTo>
                        <a:lnTo>
                          <a:pt x="155" y="834"/>
                        </a:lnTo>
                        <a:lnTo>
                          <a:pt x="153" y="834"/>
                        </a:lnTo>
                        <a:lnTo>
                          <a:pt x="150" y="836"/>
                        </a:lnTo>
                        <a:lnTo>
                          <a:pt x="153" y="839"/>
                        </a:lnTo>
                        <a:lnTo>
                          <a:pt x="153" y="842"/>
                        </a:lnTo>
                        <a:close/>
                        <a:moveTo>
                          <a:pt x="123" y="801"/>
                        </a:moveTo>
                        <a:lnTo>
                          <a:pt x="123" y="801"/>
                        </a:lnTo>
                        <a:lnTo>
                          <a:pt x="126" y="799"/>
                        </a:lnTo>
                        <a:lnTo>
                          <a:pt x="126" y="796"/>
                        </a:lnTo>
                        <a:lnTo>
                          <a:pt x="126" y="793"/>
                        </a:lnTo>
                        <a:lnTo>
                          <a:pt x="126" y="791"/>
                        </a:lnTo>
                        <a:lnTo>
                          <a:pt x="129" y="791"/>
                        </a:lnTo>
                        <a:lnTo>
                          <a:pt x="131" y="796"/>
                        </a:lnTo>
                        <a:lnTo>
                          <a:pt x="139" y="796"/>
                        </a:lnTo>
                        <a:lnTo>
                          <a:pt x="142" y="796"/>
                        </a:lnTo>
                        <a:lnTo>
                          <a:pt x="145" y="793"/>
                        </a:lnTo>
                        <a:lnTo>
                          <a:pt x="147" y="793"/>
                        </a:lnTo>
                        <a:lnTo>
                          <a:pt x="147" y="788"/>
                        </a:lnTo>
                        <a:lnTo>
                          <a:pt x="150" y="788"/>
                        </a:lnTo>
                        <a:lnTo>
                          <a:pt x="153" y="791"/>
                        </a:lnTo>
                        <a:lnTo>
                          <a:pt x="155" y="791"/>
                        </a:lnTo>
                        <a:lnTo>
                          <a:pt x="155" y="788"/>
                        </a:lnTo>
                        <a:lnTo>
                          <a:pt x="158" y="785"/>
                        </a:lnTo>
                        <a:lnTo>
                          <a:pt x="158" y="783"/>
                        </a:lnTo>
                        <a:lnTo>
                          <a:pt x="158" y="780"/>
                        </a:lnTo>
                        <a:lnTo>
                          <a:pt x="158" y="777"/>
                        </a:lnTo>
                        <a:lnTo>
                          <a:pt x="161" y="780"/>
                        </a:lnTo>
                        <a:lnTo>
                          <a:pt x="164" y="780"/>
                        </a:lnTo>
                        <a:lnTo>
                          <a:pt x="164" y="777"/>
                        </a:lnTo>
                        <a:lnTo>
                          <a:pt x="161" y="777"/>
                        </a:lnTo>
                        <a:lnTo>
                          <a:pt x="158" y="775"/>
                        </a:lnTo>
                        <a:lnTo>
                          <a:pt x="161" y="775"/>
                        </a:lnTo>
                        <a:lnTo>
                          <a:pt x="164" y="775"/>
                        </a:lnTo>
                        <a:lnTo>
                          <a:pt x="166" y="772"/>
                        </a:lnTo>
                        <a:lnTo>
                          <a:pt x="169" y="772"/>
                        </a:lnTo>
                        <a:lnTo>
                          <a:pt x="169" y="775"/>
                        </a:lnTo>
                        <a:lnTo>
                          <a:pt x="172" y="777"/>
                        </a:lnTo>
                        <a:lnTo>
                          <a:pt x="174" y="777"/>
                        </a:lnTo>
                        <a:lnTo>
                          <a:pt x="174" y="775"/>
                        </a:lnTo>
                        <a:lnTo>
                          <a:pt x="177" y="775"/>
                        </a:lnTo>
                        <a:lnTo>
                          <a:pt x="180" y="775"/>
                        </a:lnTo>
                        <a:lnTo>
                          <a:pt x="182" y="775"/>
                        </a:lnTo>
                        <a:lnTo>
                          <a:pt x="182" y="772"/>
                        </a:lnTo>
                        <a:lnTo>
                          <a:pt x="185" y="772"/>
                        </a:lnTo>
                        <a:lnTo>
                          <a:pt x="185" y="775"/>
                        </a:lnTo>
                        <a:lnTo>
                          <a:pt x="185" y="772"/>
                        </a:lnTo>
                        <a:lnTo>
                          <a:pt x="185" y="769"/>
                        </a:lnTo>
                        <a:lnTo>
                          <a:pt x="185" y="767"/>
                        </a:lnTo>
                        <a:lnTo>
                          <a:pt x="185" y="769"/>
                        </a:lnTo>
                        <a:lnTo>
                          <a:pt x="182" y="769"/>
                        </a:lnTo>
                        <a:lnTo>
                          <a:pt x="182" y="767"/>
                        </a:lnTo>
                        <a:lnTo>
                          <a:pt x="177" y="767"/>
                        </a:lnTo>
                        <a:lnTo>
                          <a:pt x="174" y="767"/>
                        </a:lnTo>
                        <a:lnTo>
                          <a:pt x="174" y="764"/>
                        </a:lnTo>
                        <a:lnTo>
                          <a:pt x="172" y="764"/>
                        </a:lnTo>
                        <a:lnTo>
                          <a:pt x="172" y="761"/>
                        </a:lnTo>
                        <a:lnTo>
                          <a:pt x="169" y="761"/>
                        </a:lnTo>
                        <a:lnTo>
                          <a:pt x="166" y="761"/>
                        </a:lnTo>
                        <a:lnTo>
                          <a:pt x="158" y="767"/>
                        </a:lnTo>
                        <a:lnTo>
                          <a:pt x="147" y="769"/>
                        </a:lnTo>
                        <a:lnTo>
                          <a:pt x="142" y="769"/>
                        </a:lnTo>
                        <a:lnTo>
                          <a:pt x="139" y="769"/>
                        </a:lnTo>
                        <a:lnTo>
                          <a:pt x="137" y="769"/>
                        </a:lnTo>
                        <a:lnTo>
                          <a:pt x="137" y="772"/>
                        </a:lnTo>
                        <a:lnTo>
                          <a:pt x="134" y="775"/>
                        </a:lnTo>
                        <a:lnTo>
                          <a:pt x="131" y="775"/>
                        </a:lnTo>
                        <a:lnTo>
                          <a:pt x="131" y="777"/>
                        </a:lnTo>
                        <a:lnTo>
                          <a:pt x="131" y="780"/>
                        </a:lnTo>
                        <a:lnTo>
                          <a:pt x="129" y="780"/>
                        </a:lnTo>
                        <a:lnTo>
                          <a:pt x="126" y="783"/>
                        </a:lnTo>
                        <a:lnTo>
                          <a:pt x="126" y="785"/>
                        </a:lnTo>
                        <a:lnTo>
                          <a:pt x="123" y="788"/>
                        </a:lnTo>
                        <a:lnTo>
                          <a:pt x="123" y="791"/>
                        </a:lnTo>
                        <a:lnTo>
                          <a:pt x="123" y="793"/>
                        </a:lnTo>
                        <a:lnTo>
                          <a:pt x="121" y="793"/>
                        </a:lnTo>
                        <a:lnTo>
                          <a:pt x="121" y="796"/>
                        </a:lnTo>
                        <a:lnTo>
                          <a:pt x="123" y="796"/>
                        </a:lnTo>
                        <a:lnTo>
                          <a:pt x="123" y="801"/>
                        </a:lnTo>
                        <a:close/>
                        <a:moveTo>
                          <a:pt x="440" y="96"/>
                        </a:moveTo>
                        <a:lnTo>
                          <a:pt x="440" y="96"/>
                        </a:lnTo>
                        <a:lnTo>
                          <a:pt x="442" y="99"/>
                        </a:lnTo>
                        <a:lnTo>
                          <a:pt x="445" y="99"/>
                        </a:lnTo>
                        <a:lnTo>
                          <a:pt x="445" y="96"/>
                        </a:lnTo>
                        <a:lnTo>
                          <a:pt x="448" y="96"/>
                        </a:lnTo>
                        <a:lnTo>
                          <a:pt x="448" y="91"/>
                        </a:lnTo>
                        <a:lnTo>
                          <a:pt x="448" y="88"/>
                        </a:lnTo>
                        <a:lnTo>
                          <a:pt x="445" y="85"/>
                        </a:lnTo>
                        <a:lnTo>
                          <a:pt x="442" y="85"/>
                        </a:lnTo>
                        <a:lnTo>
                          <a:pt x="437" y="93"/>
                        </a:lnTo>
                        <a:lnTo>
                          <a:pt x="440" y="96"/>
                        </a:lnTo>
                        <a:close/>
                        <a:moveTo>
                          <a:pt x="1651" y="1936"/>
                        </a:moveTo>
                        <a:lnTo>
                          <a:pt x="1651" y="1936"/>
                        </a:lnTo>
                        <a:lnTo>
                          <a:pt x="1648" y="1936"/>
                        </a:lnTo>
                        <a:lnTo>
                          <a:pt x="1648" y="1933"/>
                        </a:lnTo>
                        <a:lnTo>
                          <a:pt x="1646" y="1933"/>
                        </a:lnTo>
                        <a:lnTo>
                          <a:pt x="1646" y="1936"/>
                        </a:lnTo>
                        <a:lnTo>
                          <a:pt x="1646" y="1939"/>
                        </a:lnTo>
                        <a:lnTo>
                          <a:pt x="1643" y="1941"/>
                        </a:lnTo>
                        <a:lnTo>
                          <a:pt x="1643" y="1944"/>
                        </a:lnTo>
                        <a:lnTo>
                          <a:pt x="1640" y="1944"/>
                        </a:lnTo>
                        <a:lnTo>
                          <a:pt x="1643" y="1949"/>
                        </a:lnTo>
                        <a:lnTo>
                          <a:pt x="1643" y="1952"/>
                        </a:lnTo>
                        <a:lnTo>
                          <a:pt x="1640" y="1955"/>
                        </a:lnTo>
                        <a:lnTo>
                          <a:pt x="1640" y="1958"/>
                        </a:lnTo>
                        <a:lnTo>
                          <a:pt x="1643" y="1958"/>
                        </a:lnTo>
                        <a:lnTo>
                          <a:pt x="1643" y="1960"/>
                        </a:lnTo>
                        <a:lnTo>
                          <a:pt x="1643" y="1963"/>
                        </a:lnTo>
                        <a:lnTo>
                          <a:pt x="1640" y="1963"/>
                        </a:lnTo>
                        <a:lnTo>
                          <a:pt x="1640" y="1966"/>
                        </a:lnTo>
                        <a:lnTo>
                          <a:pt x="1640" y="1968"/>
                        </a:lnTo>
                        <a:lnTo>
                          <a:pt x="1643" y="1971"/>
                        </a:lnTo>
                        <a:lnTo>
                          <a:pt x="1646" y="1971"/>
                        </a:lnTo>
                        <a:lnTo>
                          <a:pt x="1648" y="1968"/>
                        </a:lnTo>
                        <a:lnTo>
                          <a:pt x="1654" y="1947"/>
                        </a:lnTo>
                        <a:lnTo>
                          <a:pt x="1656" y="1941"/>
                        </a:lnTo>
                        <a:lnTo>
                          <a:pt x="1656" y="1936"/>
                        </a:lnTo>
                        <a:lnTo>
                          <a:pt x="1654" y="1936"/>
                        </a:lnTo>
                        <a:lnTo>
                          <a:pt x="1651" y="1936"/>
                        </a:lnTo>
                        <a:close/>
                        <a:moveTo>
                          <a:pt x="1651" y="2011"/>
                        </a:moveTo>
                        <a:lnTo>
                          <a:pt x="1648" y="2008"/>
                        </a:lnTo>
                        <a:lnTo>
                          <a:pt x="1646" y="2006"/>
                        </a:lnTo>
                        <a:lnTo>
                          <a:pt x="1646" y="1998"/>
                        </a:lnTo>
                        <a:lnTo>
                          <a:pt x="1646" y="1992"/>
                        </a:lnTo>
                        <a:lnTo>
                          <a:pt x="1646" y="1995"/>
                        </a:lnTo>
                        <a:lnTo>
                          <a:pt x="1643" y="1995"/>
                        </a:lnTo>
                        <a:lnTo>
                          <a:pt x="1643" y="1998"/>
                        </a:lnTo>
                        <a:lnTo>
                          <a:pt x="1643" y="1995"/>
                        </a:lnTo>
                        <a:lnTo>
                          <a:pt x="1640" y="1995"/>
                        </a:lnTo>
                        <a:lnTo>
                          <a:pt x="1643" y="1992"/>
                        </a:lnTo>
                        <a:lnTo>
                          <a:pt x="1643" y="1990"/>
                        </a:lnTo>
                        <a:lnTo>
                          <a:pt x="1646" y="1992"/>
                        </a:lnTo>
                        <a:lnTo>
                          <a:pt x="1646" y="1987"/>
                        </a:lnTo>
                        <a:lnTo>
                          <a:pt x="1646" y="1984"/>
                        </a:lnTo>
                        <a:lnTo>
                          <a:pt x="1646" y="1979"/>
                        </a:lnTo>
                        <a:lnTo>
                          <a:pt x="1646" y="1976"/>
                        </a:lnTo>
                        <a:lnTo>
                          <a:pt x="1646" y="1979"/>
                        </a:lnTo>
                        <a:lnTo>
                          <a:pt x="1643" y="1979"/>
                        </a:lnTo>
                        <a:lnTo>
                          <a:pt x="1643" y="1976"/>
                        </a:lnTo>
                        <a:lnTo>
                          <a:pt x="1640" y="1974"/>
                        </a:lnTo>
                        <a:lnTo>
                          <a:pt x="1637" y="1971"/>
                        </a:lnTo>
                        <a:lnTo>
                          <a:pt x="1637" y="1968"/>
                        </a:lnTo>
                        <a:lnTo>
                          <a:pt x="1635" y="1968"/>
                        </a:lnTo>
                        <a:lnTo>
                          <a:pt x="1635" y="1966"/>
                        </a:lnTo>
                        <a:lnTo>
                          <a:pt x="1632" y="1963"/>
                        </a:lnTo>
                        <a:lnTo>
                          <a:pt x="1632" y="1960"/>
                        </a:lnTo>
                        <a:lnTo>
                          <a:pt x="1632" y="1955"/>
                        </a:lnTo>
                        <a:lnTo>
                          <a:pt x="1632" y="1952"/>
                        </a:lnTo>
                        <a:lnTo>
                          <a:pt x="1629" y="1949"/>
                        </a:lnTo>
                        <a:lnTo>
                          <a:pt x="1627" y="1944"/>
                        </a:lnTo>
                        <a:lnTo>
                          <a:pt x="1624" y="1941"/>
                        </a:lnTo>
                        <a:lnTo>
                          <a:pt x="1621" y="1941"/>
                        </a:lnTo>
                        <a:lnTo>
                          <a:pt x="1619" y="1941"/>
                        </a:lnTo>
                        <a:lnTo>
                          <a:pt x="1619" y="1939"/>
                        </a:lnTo>
                        <a:lnTo>
                          <a:pt x="1619" y="1933"/>
                        </a:lnTo>
                        <a:lnTo>
                          <a:pt x="1616" y="1931"/>
                        </a:lnTo>
                        <a:lnTo>
                          <a:pt x="1611" y="1928"/>
                        </a:lnTo>
                        <a:lnTo>
                          <a:pt x="1608" y="1928"/>
                        </a:lnTo>
                        <a:lnTo>
                          <a:pt x="1605" y="1925"/>
                        </a:lnTo>
                        <a:lnTo>
                          <a:pt x="1605" y="1923"/>
                        </a:lnTo>
                        <a:lnTo>
                          <a:pt x="1608" y="1920"/>
                        </a:lnTo>
                        <a:lnTo>
                          <a:pt x="1611" y="1920"/>
                        </a:lnTo>
                        <a:lnTo>
                          <a:pt x="1611" y="1917"/>
                        </a:lnTo>
                        <a:lnTo>
                          <a:pt x="1611" y="1915"/>
                        </a:lnTo>
                        <a:lnTo>
                          <a:pt x="1611" y="1912"/>
                        </a:lnTo>
                        <a:lnTo>
                          <a:pt x="1611" y="1915"/>
                        </a:lnTo>
                        <a:lnTo>
                          <a:pt x="1608" y="1915"/>
                        </a:lnTo>
                        <a:lnTo>
                          <a:pt x="1605" y="1915"/>
                        </a:lnTo>
                        <a:lnTo>
                          <a:pt x="1603" y="1912"/>
                        </a:lnTo>
                        <a:lnTo>
                          <a:pt x="1603" y="1909"/>
                        </a:lnTo>
                        <a:lnTo>
                          <a:pt x="1605" y="1907"/>
                        </a:lnTo>
                        <a:lnTo>
                          <a:pt x="1608" y="1904"/>
                        </a:lnTo>
                        <a:lnTo>
                          <a:pt x="1611" y="1901"/>
                        </a:lnTo>
                        <a:lnTo>
                          <a:pt x="1616" y="1901"/>
                        </a:lnTo>
                        <a:lnTo>
                          <a:pt x="1619" y="1904"/>
                        </a:lnTo>
                        <a:lnTo>
                          <a:pt x="1621" y="1901"/>
                        </a:lnTo>
                        <a:lnTo>
                          <a:pt x="1621" y="1899"/>
                        </a:lnTo>
                        <a:lnTo>
                          <a:pt x="1616" y="1885"/>
                        </a:lnTo>
                        <a:lnTo>
                          <a:pt x="1613" y="1880"/>
                        </a:lnTo>
                        <a:lnTo>
                          <a:pt x="1613" y="1877"/>
                        </a:lnTo>
                        <a:lnTo>
                          <a:pt x="1613" y="1874"/>
                        </a:lnTo>
                        <a:lnTo>
                          <a:pt x="1616" y="1872"/>
                        </a:lnTo>
                        <a:lnTo>
                          <a:pt x="1616" y="1869"/>
                        </a:lnTo>
                        <a:lnTo>
                          <a:pt x="1613" y="1866"/>
                        </a:lnTo>
                        <a:lnTo>
                          <a:pt x="1613" y="1864"/>
                        </a:lnTo>
                        <a:lnTo>
                          <a:pt x="1616" y="1858"/>
                        </a:lnTo>
                        <a:lnTo>
                          <a:pt x="1611" y="1858"/>
                        </a:lnTo>
                        <a:lnTo>
                          <a:pt x="1611" y="1856"/>
                        </a:lnTo>
                        <a:lnTo>
                          <a:pt x="1611" y="1834"/>
                        </a:lnTo>
                        <a:lnTo>
                          <a:pt x="1611" y="1831"/>
                        </a:lnTo>
                        <a:lnTo>
                          <a:pt x="1613" y="1829"/>
                        </a:lnTo>
                        <a:lnTo>
                          <a:pt x="1613" y="1826"/>
                        </a:lnTo>
                        <a:lnTo>
                          <a:pt x="1611" y="1826"/>
                        </a:lnTo>
                        <a:lnTo>
                          <a:pt x="1608" y="1826"/>
                        </a:lnTo>
                        <a:lnTo>
                          <a:pt x="1608" y="1823"/>
                        </a:lnTo>
                        <a:lnTo>
                          <a:pt x="1608" y="1821"/>
                        </a:lnTo>
                        <a:lnTo>
                          <a:pt x="1608" y="1815"/>
                        </a:lnTo>
                        <a:lnTo>
                          <a:pt x="1611" y="1805"/>
                        </a:lnTo>
                        <a:lnTo>
                          <a:pt x="1613" y="1797"/>
                        </a:lnTo>
                        <a:lnTo>
                          <a:pt x="1613" y="1791"/>
                        </a:lnTo>
                        <a:lnTo>
                          <a:pt x="1616" y="1789"/>
                        </a:lnTo>
                        <a:lnTo>
                          <a:pt x="1619" y="1786"/>
                        </a:lnTo>
                        <a:lnTo>
                          <a:pt x="1619" y="1783"/>
                        </a:lnTo>
                        <a:lnTo>
                          <a:pt x="1621" y="1781"/>
                        </a:lnTo>
                        <a:lnTo>
                          <a:pt x="1621" y="1778"/>
                        </a:lnTo>
                        <a:lnTo>
                          <a:pt x="1619" y="1781"/>
                        </a:lnTo>
                        <a:lnTo>
                          <a:pt x="1613" y="1781"/>
                        </a:lnTo>
                        <a:lnTo>
                          <a:pt x="1611" y="1778"/>
                        </a:lnTo>
                        <a:lnTo>
                          <a:pt x="1608" y="1772"/>
                        </a:lnTo>
                        <a:lnTo>
                          <a:pt x="1608" y="1767"/>
                        </a:lnTo>
                        <a:lnTo>
                          <a:pt x="1605" y="1767"/>
                        </a:lnTo>
                        <a:lnTo>
                          <a:pt x="1608" y="1770"/>
                        </a:lnTo>
                        <a:lnTo>
                          <a:pt x="1605" y="1770"/>
                        </a:lnTo>
                        <a:lnTo>
                          <a:pt x="1605" y="1772"/>
                        </a:lnTo>
                        <a:lnTo>
                          <a:pt x="1605" y="1775"/>
                        </a:lnTo>
                        <a:lnTo>
                          <a:pt x="1605" y="1778"/>
                        </a:lnTo>
                        <a:lnTo>
                          <a:pt x="1603" y="1783"/>
                        </a:lnTo>
                        <a:lnTo>
                          <a:pt x="1600" y="1783"/>
                        </a:lnTo>
                        <a:lnTo>
                          <a:pt x="1600" y="1781"/>
                        </a:lnTo>
                        <a:lnTo>
                          <a:pt x="1600" y="1778"/>
                        </a:lnTo>
                        <a:lnTo>
                          <a:pt x="1603" y="1778"/>
                        </a:lnTo>
                        <a:lnTo>
                          <a:pt x="1603" y="1775"/>
                        </a:lnTo>
                        <a:lnTo>
                          <a:pt x="1603" y="1772"/>
                        </a:lnTo>
                        <a:lnTo>
                          <a:pt x="1603" y="1770"/>
                        </a:lnTo>
                        <a:lnTo>
                          <a:pt x="1600" y="1767"/>
                        </a:lnTo>
                        <a:lnTo>
                          <a:pt x="1597" y="1762"/>
                        </a:lnTo>
                        <a:lnTo>
                          <a:pt x="1595" y="1762"/>
                        </a:lnTo>
                        <a:lnTo>
                          <a:pt x="1592" y="1759"/>
                        </a:lnTo>
                        <a:lnTo>
                          <a:pt x="1589" y="1756"/>
                        </a:lnTo>
                        <a:lnTo>
                          <a:pt x="1592" y="1756"/>
                        </a:lnTo>
                        <a:lnTo>
                          <a:pt x="1589" y="1754"/>
                        </a:lnTo>
                        <a:lnTo>
                          <a:pt x="1587" y="1754"/>
                        </a:lnTo>
                        <a:lnTo>
                          <a:pt x="1587" y="1751"/>
                        </a:lnTo>
                        <a:lnTo>
                          <a:pt x="1589" y="1751"/>
                        </a:lnTo>
                        <a:lnTo>
                          <a:pt x="1589" y="1748"/>
                        </a:lnTo>
                        <a:lnTo>
                          <a:pt x="1589" y="1740"/>
                        </a:lnTo>
                        <a:lnTo>
                          <a:pt x="1589" y="1738"/>
                        </a:lnTo>
                        <a:lnTo>
                          <a:pt x="1595" y="1735"/>
                        </a:lnTo>
                        <a:lnTo>
                          <a:pt x="1595" y="1732"/>
                        </a:lnTo>
                        <a:lnTo>
                          <a:pt x="1592" y="1732"/>
                        </a:lnTo>
                        <a:lnTo>
                          <a:pt x="1592" y="1730"/>
                        </a:lnTo>
                        <a:lnTo>
                          <a:pt x="1595" y="1730"/>
                        </a:lnTo>
                        <a:lnTo>
                          <a:pt x="1595" y="1727"/>
                        </a:lnTo>
                        <a:lnTo>
                          <a:pt x="1592" y="1727"/>
                        </a:lnTo>
                        <a:lnTo>
                          <a:pt x="1587" y="1730"/>
                        </a:lnTo>
                        <a:lnTo>
                          <a:pt x="1584" y="1730"/>
                        </a:lnTo>
                        <a:lnTo>
                          <a:pt x="1587" y="1730"/>
                        </a:lnTo>
                        <a:lnTo>
                          <a:pt x="1587" y="1727"/>
                        </a:lnTo>
                        <a:lnTo>
                          <a:pt x="1592" y="1724"/>
                        </a:lnTo>
                        <a:lnTo>
                          <a:pt x="1589" y="1713"/>
                        </a:lnTo>
                        <a:lnTo>
                          <a:pt x="1589" y="1711"/>
                        </a:lnTo>
                        <a:lnTo>
                          <a:pt x="1584" y="1708"/>
                        </a:lnTo>
                        <a:lnTo>
                          <a:pt x="1581" y="1708"/>
                        </a:lnTo>
                        <a:lnTo>
                          <a:pt x="1581" y="1705"/>
                        </a:lnTo>
                        <a:lnTo>
                          <a:pt x="1579" y="1705"/>
                        </a:lnTo>
                        <a:lnTo>
                          <a:pt x="1579" y="1708"/>
                        </a:lnTo>
                        <a:lnTo>
                          <a:pt x="1579" y="1711"/>
                        </a:lnTo>
                        <a:lnTo>
                          <a:pt x="1576" y="1708"/>
                        </a:lnTo>
                        <a:lnTo>
                          <a:pt x="1570" y="1708"/>
                        </a:lnTo>
                        <a:lnTo>
                          <a:pt x="1568" y="1705"/>
                        </a:lnTo>
                        <a:lnTo>
                          <a:pt x="1565" y="1705"/>
                        </a:lnTo>
                        <a:lnTo>
                          <a:pt x="1562" y="1703"/>
                        </a:lnTo>
                        <a:lnTo>
                          <a:pt x="1560" y="1700"/>
                        </a:lnTo>
                        <a:lnTo>
                          <a:pt x="1557" y="1700"/>
                        </a:lnTo>
                        <a:lnTo>
                          <a:pt x="1554" y="1697"/>
                        </a:lnTo>
                        <a:lnTo>
                          <a:pt x="1552" y="1697"/>
                        </a:lnTo>
                        <a:lnTo>
                          <a:pt x="1554" y="1697"/>
                        </a:lnTo>
                        <a:lnTo>
                          <a:pt x="1557" y="1697"/>
                        </a:lnTo>
                        <a:lnTo>
                          <a:pt x="1560" y="1697"/>
                        </a:lnTo>
                        <a:lnTo>
                          <a:pt x="1560" y="1695"/>
                        </a:lnTo>
                        <a:lnTo>
                          <a:pt x="1554" y="1692"/>
                        </a:lnTo>
                        <a:lnTo>
                          <a:pt x="1554" y="1689"/>
                        </a:lnTo>
                        <a:lnTo>
                          <a:pt x="1546" y="1679"/>
                        </a:lnTo>
                        <a:lnTo>
                          <a:pt x="1546" y="1676"/>
                        </a:lnTo>
                        <a:lnTo>
                          <a:pt x="1546" y="1668"/>
                        </a:lnTo>
                        <a:lnTo>
                          <a:pt x="1544" y="1662"/>
                        </a:lnTo>
                        <a:lnTo>
                          <a:pt x="1541" y="1660"/>
                        </a:lnTo>
                        <a:lnTo>
                          <a:pt x="1538" y="1654"/>
                        </a:lnTo>
                        <a:lnTo>
                          <a:pt x="1536" y="1652"/>
                        </a:lnTo>
                        <a:lnTo>
                          <a:pt x="1530" y="1652"/>
                        </a:lnTo>
                        <a:lnTo>
                          <a:pt x="1528" y="1649"/>
                        </a:lnTo>
                        <a:lnTo>
                          <a:pt x="1525" y="1649"/>
                        </a:lnTo>
                        <a:lnTo>
                          <a:pt x="1509" y="1638"/>
                        </a:lnTo>
                        <a:lnTo>
                          <a:pt x="1506" y="1636"/>
                        </a:lnTo>
                        <a:lnTo>
                          <a:pt x="1501" y="1630"/>
                        </a:lnTo>
                        <a:lnTo>
                          <a:pt x="1498" y="1628"/>
                        </a:lnTo>
                        <a:lnTo>
                          <a:pt x="1493" y="1617"/>
                        </a:lnTo>
                        <a:lnTo>
                          <a:pt x="1485" y="1598"/>
                        </a:lnTo>
                        <a:lnTo>
                          <a:pt x="1485" y="1595"/>
                        </a:lnTo>
                        <a:lnTo>
                          <a:pt x="1482" y="1593"/>
                        </a:lnTo>
                        <a:lnTo>
                          <a:pt x="1482" y="1590"/>
                        </a:lnTo>
                        <a:lnTo>
                          <a:pt x="1482" y="1587"/>
                        </a:lnTo>
                        <a:lnTo>
                          <a:pt x="1479" y="1587"/>
                        </a:lnTo>
                        <a:lnTo>
                          <a:pt x="1479" y="1590"/>
                        </a:lnTo>
                        <a:lnTo>
                          <a:pt x="1477" y="1590"/>
                        </a:lnTo>
                        <a:lnTo>
                          <a:pt x="1474" y="1590"/>
                        </a:lnTo>
                        <a:lnTo>
                          <a:pt x="1471" y="1587"/>
                        </a:lnTo>
                        <a:lnTo>
                          <a:pt x="1471" y="1585"/>
                        </a:lnTo>
                        <a:lnTo>
                          <a:pt x="1469" y="1582"/>
                        </a:lnTo>
                        <a:lnTo>
                          <a:pt x="1469" y="1579"/>
                        </a:lnTo>
                        <a:lnTo>
                          <a:pt x="1469" y="1574"/>
                        </a:lnTo>
                        <a:lnTo>
                          <a:pt x="1466" y="1577"/>
                        </a:lnTo>
                        <a:lnTo>
                          <a:pt x="1463" y="1579"/>
                        </a:lnTo>
                        <a:lnTo>
                          <a:pt x="1461" y="1577"/>
                        </a:lnTo>
                        <a:lnTo>
                          <a:pt x="1463" y="1574"/>
                        </a:lnTo>
                        <a:lnTo>
                          <a:pt x="1461" y="1574"/>
                        </a:lnTo>
                        <a:lnTo>
                          <a:pt x="1461" y="1571"/>
                        </a:lnTo>
                        <a:lnTo>
                          <a:pt x="1458" y="1571"/>
                        </a:lnTo>
                        <a:lnTo>
                          <a:pt x="1455" y="1571"/>
                        </a:lnTo>
                        <a:lnTo>
                          <a:pt x="1453" y="1571"/>
                        </a:lnTo>
                        <a:lnTo>
                          <a:pt x="1453" y="1574"/>
                        </a:lnTo>
                        <a:lnTo>
                          <a:pt x="1455" y="1574"/>
                        </a:lnTo>
                        <a:lnTo>
                          <a:pt x="1455" y="1577"/>
                        </a:lnTo>
                        <a:lnTo>
                          <a:pt x="1458" y="1577"/>
                        </a:lnTo>
                        <a:lnTo>
                          <a:pt x="1458" y="1579"/>
                        </a:lnTo>
                        <a:lnTo>
                          <a:pt x="1461" y="1582"/>
                        </a:lnTo>
                        <a:lnTo>
                          <a:pt x="1458" y="1582"/>
                        </a:lnTo>
                        <a:lnTo>
                          <a:pt x="1455" y="1579"/>
                        </a:lnTo>
                        <a:lnTo>
                          <a:pt x="1453" y="1579"/>
                        </a:lnTo>
                        <a:lnTo>
                          <a:pt x="1450" y="1579"/>
                        </a:lnTo>
                        <a:lnTo>
                          <a:pt x="1447" y="1577"/>
                        </a:lnTo>
                        <a:lnTo>
                          <a:pt x="1447" y="1579"/>
                        </a:lnTo>
                        <a:lnTo>
                          <a:pt x="1447" y="1582"/>
                        </a:lnTo>
                        <a:lnTo>
                          <a:pt x="1445" y="1582"/>
                        </a:lnTo>
                        <a:lnTo>
                          <a:pt x="1442" y="1579"/>
                        </a:lnTo>
                        <a:lnTo>
                          <a:pt x="1442" y="1577"/>
                        </a:lnTo>
                        <a:lnTo>
                          <a:pt x="1445" y="1577"/>
                        </a:lnTo>
                        <a:lnTo>
                          <a:pt x="1442" y="1574"/>
                        </a:lnTo>
                        <a:lnTo>
                          <a:pt x="1439" y="1574"/>
                        </a:lnTo>
                        <a:lnTo>
                          <a:pt x="1439" y="1571"/>
                        </a:lnTo>
                        <a:lnTo>
                          <a:pt x="1436" y="1571"/>
                        </a:lnTo>
                        <a:lnTo>
                          <a:pt x="1434" y="1571"/>
                        </a:lnTo>
                        <a:lnTo>
                          <a:pt x="1434" y="1574"/>
                        </a:lnTo>
                        <a:lnTo>
                          <a:pt x="1431" y="1571"/>
                        </a:lnTo>
                        <a:lnTo>
                          <a:pt x="1431" y="1569"/>
                        </a:lnTo>
                        <a:lnTo>
                          <a:pt x="1428" y="1569"/>
                        </a:lnTo>
                        <a:lnTo>
                          <a:pt x="1423" y="1561"/>
                        </a:lnTo>
                        <a:lnTo>
                          <a:pt x="1420" y="1558"/>
                        </a:lnTo>
                        <a:lnTo>
                          <a:pt x="1418" y="1558"/>
                        </a:lnTo>
                        <a:lnTo>
                          <a:pt x="1415" y="1555"/>
                        </a:lnTo>
                        <a:lnTo>
                          <a:pt x="1415" y="1553"/>
                        </a:lnTo>
                        <a:lnTo>
                          <a:pt x="1412" y="1555"/>
                        </a:lnTo>
                        <a:lnTo>
                          <a:pt x="1407" y="1553"/>
                        </a:lnTo>
                        <a:lnTo>
                          <a:pt x="1404" y="1550"/>
                        </a:lnTo>
                        <a:lnTo>
                          <a:pt x="1402" y="1547"/>
                        </a:lnTo>
                        <a:lnTo>
                          <a:pt x="1402" y="1544"/>
                        </a:lnTo>
                        <a:lnTo>
                          <a:pt x="1402" y="1542"/>
                        </a:lnTo>
                        <a:lnTo>
                          <a:pt x="1399" y="1539"/>
                        </a:lnTo>
                        <a:lnTo>
                          <a:pt x="1399" y="1536"/>
                        </a:lnTo>
                        <a:lnTo>
                          <a:pt x="1394" y="1534"/>
                        </a:lnTo>
                        <a:lnTo>
                          <a:pt x="1391" y="1531"/>
                        </a:lnTo>
                        <a:lnTo>
                          <a:pt x="1391" y="1526"/>
                        </a:lnTo>
                        <a:lnTo>
                          <a:pt x="1388" y="1526"/>
                        </a:lnTo>
                        <a:lnTo>
                          <a:pt x="1386" y="1526"/>
                        </a:lnTo>
                        <a:lnTo>
                          <a:pt x="1380" y="1523"/>
                        </a:lnTo>
                        <a:lnTo>
                          <a:pt x="1378" y="1526"/>
                        </a:lnTo>
                        <a:lnTo>
                          <a:pt x="1375" y="1526"/>
                        </a:lnTo>
                        <a:lnTo>
                          <a:pt x="1372" y="1526"/>
                        </a:lnTo>
                        <a:lnTo>
                          <a:pt x="1372" y="1523"/>
                        </a:lnTo>
                        <a:lnTo>
                          <a:pt x="1369" y="1520"/>
                        </a:lnTo>
                        <a:lnTo>
                          <a:pt x="1367" y="1520"/>
                        </a:lnTo>
                        <a:lnTo>
                          <a:pt x="1369" y="1520"/>
                        </a:lnTo>
                        <a:lnTo>
                          <a:pt x="1372" y="1520"/>
                        </a:lnTo>
                        <a:lnTo>
                          <a:pt x="1372" y="1518"/>
                        </a:lnTo>
                        <a:lnTo>
                          <a:pt x="1369" y="1512"/>
                        </a:lnTo>
                        <a:lnTo>
                          <a:pt x="1367" y="1510"/>
                        </a:lnTo>
                        <a:lnTo>
                          <a:pt x="1364" y="1499"/>
                        </a:lnTo>
                        <a:lnTo>
                          <a:pt x="1367" y="1499"/>
                        </a:lnTo>
                        <a:lnTo>
                          <a:pt x="1367" y="1496"/>
                        </a:lnTo>
                        <a:lnTo>
                          <a:pt x="1369" y="1494"/>
                        </a:lnTo>
                        <a:lnTo>
                          <a:pt x="1367" y="1491"/>
                        </a:lnTo>
                        <a:lnTo>
                          <a:pt x="1364" y="1491"/>
                        </a:lnTo>
                        <a:lnTo>
                          <a:pt x="1364" y="1488"/>
                        </a:lnTo>
                        <a:lnTo>
                          <a:pt x="1364" y="1485"/>
                        </a:lnTo>
                        <a:lnTo>
                          <a:pt x="1361" y="1483"/>
                        </a:lnTo>
                        <a:lnTo>
                          <a:pt x="1361" y="1480"/>
                        </a:lnTo>
                        <a:lnTo>
                          <a:pt x="1361" y="1469"/>
                        </a:lnTo>
                        <a:lnTo>
                          <a:pt x="1361" y="1467"/>
                        </a:lnTo>
                        <a:lnTo>
                          <a:pt x="1361" y="1464"/>
                        </a:lnTo>
                        <a:lnTo>
                          <a:pt x="1361" y="1461"/>
                        </a:lnTo>
                        <a:lnTo>
                          <a:pt x="1359" y="1461"/>
                        </a:lnTo>
                        <a:lnTo>
                          <a:pt x="1359" y="1459"/>
                        </a:lnTo>
                        <a:lnTo>
                          <a:pt x="1361" y="1459"/>
                        </a:lnTo>
                        <a:lnTo>
                          <a:pt x="1364" y="1459"/>
                        </a:lnTo>
                        <a:lnTo>
                          <a:pt x="1364" y="1456"/>
                        </a:lnTo>
                        <a:lnTo>
                          <a:pt x="1364" y="1451"/>
                        </a:lnTo>
                        <a:lnTo>
                          <a:pt x="1364" y="1445"/>
                        </a:lnTo>
                        <a:lnTo>
                          <a:pt x="1367" y="1443"/>
                        </a:lnTo>
                        <a:lnTo>
                          <a:pt x="1367" y="1437"/>
                        </a:lnTo>
                        <a:lnTo>
                          <a:pt x="1367" y="1434"/>
                        </a:lnTo>
                        <a:lnTo>
                          <a:pt x="1367" y="1432"/>
                        </a:lnTo>
                        <a:lnTo>
                          <a:pt x="1364" y="1429"/>
                        </a:lnTo>
                        <a:lnTo>
                          <a:pt x="1361" y="1426"/>
                        </a:lnTo>
                        <a:lnTo>
                          <a:pt x="1364" y="1421"/>
                        </a:lnTo>
                        <a:lnTo>
                          <a:pt x="1361" y="1418"/>
                        </a:lnTo>
                        <a:lnTo>
                          <a:pt x="1361" y="1416"/>
                        </a:lnTo>
                        <a:lnTo>
                          <a:pt x="1361" y="1418"/>
                        </a:lnTo>
                        <a:lnTo>
                          <a:pt x="1359" y="1421"/>
                        </a:lnTo>
                        <a:lnTo>
                          <a:pt x="1359" y="1424"/>
                        </a:lnTo>
                        <a:lnTo>
                          <a:pt x="1359" y="1426"/>
                        </a:lnTo>
                        <a:lnTo>
                          <a:pt x="1356" y="1426"/>
                        </a:lnTo>
                        <a:lnTo>
                          <a:pt x="1356" y="1424"/>
                        </a:lnTo>
                        <a:lnTo>
                          <a:pt x="1356" y="1421"/>
                        </a:lnTo>
                        <a:lnTo>
                          <a:pt x="1356" y="1418"/>
                        </a:lnTo>
                        <a:lnTo>
                          <a:pt x="1353" y="1418"/>
                        </a:lnTo>
                        <a:lnTo>
                          <a:pt x="1351" y="1418"/>
                        </a:lnTo>
                        <a:lnTo>
                          <a:pt x="1353" y="1416"/>
                        </a:lnTo>
                        <a:lnTo>
                          <a:pt x="1351" y="1416"/>
                        </a:lnTo>
                        <a:lnTo>
                          <a:pt x="1351" y="1413"/>
                        </a:lnTo>
                        <a:lnTo>
                          <a:pt x="1353" y="1413"/>
                        </a:lnTo>
                        <a:lnTo>
                          <a:pt x="1353" y="1416"/>
                        </a:lnTo>
                        <a:lnTo>
                          <a:pt x="1356" y="1416"/>
                        </a:lnTo>
                        <a:lnTo>
                          <a:pt x="1359" y="1410"/>
                        </a:lnTo>
                        <a:lnTo>
                          <a:pt x="1361" y="1410"/>
                        </a:lnTo>
                        <a:lnTo>
                          <a:pt x="1359" y="1408"/>
                        </a:lnTo>
                        <a:lnTo>
                          <a:pt x="1356" y="1408"/>
                        </a:lnTo>
                        <a:lnTo>
                          <a:pt x="1353" y="1405"/>
                        </a:lnTo>
                        <a:lnTo>
                          <a:pt x="1353" y="1402"/>
                        </a:lnTo>
                        <a:lnTo>
                          <a:pt x="1351" y="1400"/>
                        </a:lnTo>
                        <a:lnTo>
                          <a:pt x="1351" y="1397"/>
                        </a:lnTo>
                        <a:lnTo>
                          <a:pt x="1351" y="1400"/>
                        </a:lnTo>
                        <a:lnTo>
                          <a:pt x="1351" y="1402"/>
                        </a:lnTo>
                        <a:lnTo>
                          <a:pt x="1351" y="1405"/>
                        </a:lnTo>
                        <a:lnTo>
                          <a:pt x="1348" y="1402"/>
                        </a:lnTo>
                        <a:lnTo>
                          <a:pt x="1345" y="1402"/>
                        </a:lnTo>
                        <a:lnTo>
                          <a:pt x="1345" y="1400"/>
                        </a:lnTo>
                        <a:lnTo>
                          <a:pt x="1348" y="1400"/>
                        </a:lnTo>
                        <a:lnTo>
                          <a:pt x="1345" y="1397"/>
                        </a:lnTo>
                        <a:lnTo>
                          <a:pt x="1348" y="1397"/>
                        </a:lnTo>
                        <a:lnTo>
                          <a:pt x="1345" y="1394"/>
                        </a:lnTo>
                        <a:lnTo>
                          <a:pt x="1343" y="1397"/>
                        </a:lnTo>
                        <a:lnTo>
                          <a:pt x="1340" y="1394"/>
                        </a:lnTo>
                        <a:lnTo>
                          <a:pt x="1337" y="1400"/>
                        </a:lnTo>
                        <a:lnTo>
                          <a:pt x="1337" y="1405"/>
                        </a:lnTo>
                        <a:lnTo>
                          <a:pt x="1337" y="1410"/>
                        </a:lnTo>
                        <a:lnTo>
                          <a:pt x="1340" y="1413"/>
                        </a:lnTo>
                        <a:lnTo>
                          <a:pt x="1340" y="1416"/>
                        </a:lnTo>
                        <a:lnTo>
                          <a:pt x="1343" y="1418"/>
                        </a:lnTo>
                        <a:lnTo>
                          <a:pt x="1343" y="1421"/>
                        </a:lnTo>
                        <a:lnTo>
                          <a:pt x="1345" y="1424"/>
                        </a:lnTo>
                        <a:lnTo>
                          <a:pt x="1337" y="1418"/>
                        </a:lnTo>
                        <a:lnTo>
                          <a:pt x="1335" y="1416"/>
                        </a:lnTo>
                        <a:lnTo>
                          <a:pt x="1329" y="1416"/>
                        </a:lnTo>
                        <a:lnTo>
                          <a:pt x="1327" y="1413"/>
                        </a:lnTo>
                        <a:lnTo>
                          <a:pt x="1324" y="1413"/>
                        </a:lnTo>
                        <a:lnTo>
                          <a:pt x="1324" y="1410"/>
                        </a:lnTo>
                        <a:lnTo>
                          <a:pt x="1321" y="1410"/>
                        </a:lnTo>
                        <a:lnTo>
                          <a:pt x="1316" y="1408"/>
                        </a:lnTo>
                        <a:lnTo>
                          <a:pt x="1313" y="1405"/>
                        </a:lnTo>
                        <a:lnTo>
                          <a:pt x="1311" y="1405"/>
                        </a:lnTo>
                        <a:lnTo>
                          <a:pt x="1302" y="1402"/>
                        </a:lnTo>
                        <a:lnTo>
                          <a:pt x="1300" y="1400"/>
                        </a:lnTo>
                        <a:lnTo>
                          <a:pt x="1297" y="1397"/>
                        </a:lnTo>
                        <a:lnTo>
                          <a:pt x="1300" y="1394"/>
                        </a:lnTo>
                        <a:lnTo>
                          <a:pt x="1297" y="1392"/>
                        </a:lnTo>
                        <a:lnTo>
                          <a:pt x="1297" y="1389"/>
                        </a:lnTo>
                        <a:lnTo>
                          <a:pt x="1294" y="1389"/>
                        </a:lnTo>
                        <a:lnTo>
                          <a:pt x="1294" y="1386"/>
                        </a:lnTo>
                        <a:lnTo>
                          <a:pt x="1292" y="1386"/>
                        </a:lnTo>
                        <a:lnTo>
                          <a:pt x="1292" y="1384"/>
                        </a:lnTo>
                        <a:lnTo>
                          <a:pt x="1289" y="1384"/>
                        </a:lnTo>
                        <a:lnTo>
                          <a:pt x="1289" y="1378"/>
                        </a:lnTo>
                        <a:lnTo>
                          <a:pt x="1289" y="1375"/>
                        </a:lnTo>
                        <a:lnTo>
                          <a:pt x="1286" y="1375"/>
                        </a:lnTo>
                        <a:lnTo>
                          <a:pt x="1284" y="1375"/>
                        </a:lnTo>
                        <a:lnTo>
                          <a:pt x="1281" y="1375"/>
                        </a:lnTo>
                        <a:lnTo>
                          <a:pt x="1278" y="1375"/>
                        </a:lnTo>
                        <a:lnTo>
                          <a:pt x="1276" y="1378"/>
                        </a:lnTo>
                        <a:lnTo>
                          <a:pt x="1276" y="1384"/>
                        </a:lnTo>
                        <a:lnTo>
                          <a:pt x="1273" y="1389"/>
                        </a:lnTo>
                        <a:lnTo>
                          <a:pt x="1270" y="1392"/>
                        </a:lnTo>
                        <a:lnTo>
                          <a:pt x="1273" y="1392"/>
                        </a:lnTo>
                        <a:lnTo>
                          <a:pt x="1273" y="1394"/>
                        </a:lnTo>
                        <a:lnTo>
                          <a:pt x="1273" y="1397"/>
                        </a:lnTo>
                        <a:lnTo>
                          <a:pt x="1273" y="1394"/>
                        </a:lnTo>
                        <a:lnTo>
                          <a:pt x="1270" y="1397"/>
                        </a:lnTo>
                        <a:lnTo>
                          <a:pt x="1273" y="1400"/>
                        </a:lnTo>
                        <a:lnTo>
                          <a:pt x="1276" y="1402"/>
                        </a:lnTo>
                        <a:lnTo>
                          <a:pt x="1281" y="1418"/>
                        </a:lnTo>
                        <a:lnTo>
                          <a:pt x="1284" y="1429"/>
                        </a:lnTo>
                        <a:lnTo>
                          <a:pt x="1281" y="1426"/>
                        </a:lnTo>
                        <a:lnTo>
                          <a:pt x="1278" y="1424"/>
                        </a:lnTo>
                        <a:lnTo>
                          <a:pt x="1278" y="1421"/>
                        </a:lnTo>
                        <a:lnTo>
                          <a:pt x="1276" y="1418"/>
                        </a:lnTo>
                        <a:lnTo>
                          <a:pt x="1276" y="1416"/>
                        </a:lnTo>
                        <a:lnTo>
                          <a:pt x="1268" y="1410"/>
                        </a:lnTo>
                        <a:lnTo>
                          <a:pt x="1265" y="1408"/>
                        </a:lnTo>
                        <a:lnTo>
                          <a:pt x="1265" y="1405"/>
                        </a:lnTo>
                        <a:lnTo>
                          <a:pt x="1262" y="1400"/>
                        </a:lnTo>
                        <a:lnTo>
                          <a:pt x="1260" y="1400"/>
                        </a:lnTo>
                        <a:lnTo>
                          <a:pt x="1257" y="1400"/>
                        </a:lnTo>
                        <a:lnTo>
                          <a:pt x="1257" y="1405"/>
                        </a:lnTo>
                        <a:lnTo>
                          <a:pt x="1254" y="1408"/>
                        </a:lnTo>
                        <a:lnTo>
                          <a:pt x="1252" y="1410"/>
                        </a:lnTo>
                        <a:lnTo>
                          <a:pt x="1246" y="1410"/>
                        </a:lnTo>
                        <a:lnTo>
                          <a:pt x="1244" y="1413"/>
                        </a:lnTo>
                        <a:lnTo>
                          <a:pt x="1244" y="1410"/>
                        </a:lnTo>
                        <a:lnTo>
                          <a:pt x="1246" y="1408"/>
                        </a:lnTo>
                        <a:lnTo>
                          <a:pt x="1249" y="1405"/>
                        </a:lnTo>
                        <a:lnTo>
                          <a:pt x="1249" y="1400"/>
                        </a:lnTo>
                        <a:lnTo>
                          <a:pt x="1249" y="1397"/>
                        </a:lnTo>
                        <a:lnTo>
                          <a:pt x="1246" y="1397"/>
                        </a:lnTo>
                        <a:lnTo>
                          <a:pt x="1244" y="1397"/>
                        </a:lnTo>
                        <a:lnTo>
                          <a:pt x="1244" y="1394"/>
                        </a:lnTo>
                        <a:lnTo>
                          <a:pt x="1244" y="1392"/>
                        </a:lnTo>
                        <a:lnTo>
                          <a:pt x="1241" y="1392"/>
                        </a:lnTo>
                        <a:lnTo>
                          <a:pt x="1235" y="1389"/>
                        </a:lnTo>
                        <a:lnTo>
                          <a:pt x="1238" y="1386"/>
                        </a:lnTo>
                        <a:lnTo>
                          <a:pt x="1235" y="1384"/>
                        </a:lnTo>
                        <a:lnTo>
                          <a:pt x="1235" y="1381"/>
                        </a:lnTo>
                        <a:lnTo>
                          <a:pt x="1233" y="1381"/>
                        </a:lnTo>
                        <a:lnTo>
                          <a:pt x="1233" y="1378"/>
                        </a:lnTo>
                        <a:lnTo>
                          <a:pt x="1233" y="1375"/>
                        </a:lnTo>
                        <a:lnTo>
                          <a:pt x="1230" y="1370"/>
                        </a:lnTo>
                        <a:lnTo>
                          <a:pt x="1230" y="1367"/>
                        </a:lnTo>
                        <a:lnTo>
                          <a:pt x="1227" y="1362"/>
                        </a:lnTo>
                        <a:lnTo>
                          <a:pt x="1227" y="1359"/>
                        </a:lnTo>
                        <a:lnTo>
                          <a:pt x="1225" y="1354"/>
                        </a:lnTo>
                        <a:lnTo>
                          <a:pt x="1222" y="1351"/>
                        </a:lnTo>
                        <a:lnTo>
                          <a:pt x="1222" y="1349"/>
                        </a:lnTo>
                        <a:lnTo>
                          <a:pt x="1225" y="1346"/>
                        </a:lnTo>
                        <a:lnTo>
                          <a:pt x="1222" y="1343"/>
                        </a:lnTo>
                        <a:lnTo>
                          <a:pt x="1222" y="1341"/>
                        </a:lnTo>
                        <a:lnTo>
                          <a:pt x="1219" y="1338"/>
                        </a:lnTo>
                        <a:lnTo>
                          <a:pt x="1219" y="1335"/>
                        </a:lnTo>
                        <a:lnTo>
                          <a:pt x="1219" y="1333"/>
                        </a:lnTo>
                        <a:lnTo>
                          <a:pt x="1222" y="1333"/>
                        </a:lnTo>
                        <a:lnTo>
                          <a:pt x="1225" y="1330"/>
                        </a:lnTo>
                        <a:lnTo>
                          <a:pt x="1222" y="1330"/>
                        </a:lnTo>
                        <a:lnTo>
                          <a:pt x="1222" y="1327"/>
                        </a:lnTo>
                        <a:lnTo>
                          <a:pt x="1219" y="1322"/>
                        </a:lnTo>
                        <a:lnTo>
                          <a:pt x="1219" y="1319"/>
                        </a:lnTo>
                        <a:lnTo>
                          <a:pt x="1225" y="1314"/>
                        </a:lnTo>
                        <a:lnTo>
                          <a:pt x="1225" y="1311"/>
                        </a:lnTo>
                        <a:lnTo>
                          <a:pt x="1225" y="1308"/>
                        </a:lnTo>
                        <a:lnTo>
                          <a:pt x="1222" y="1311"/>
                        </a:lnTo>
                        <a:lnTo>
                          <a:pt x="1222" y="1314"/>
                        </a:lnTo>
                        <a:lnTo>
                          <a:pt x="1219" y="1314"/>
                        </a:lnTo>
                        <a:lnTo>
                          <a:pt x="1217" y="1314"/>
                        </a:lnTo>
                        <a:lnTo>
                          <a:pt x="1217" y="1311"/>
                        </a:lnTo>
                        <a:lnTo>
                          <a:pt x="1214" y="1311"/>
                        </a:lnTo>
                        <a:lnTo>
                          <a:pt x="1214" y="1308"/>
                        </a:lnTo>
                        <a:lnTo>
                          <a:pt x="1214" y="1306"/>
                        </a:lnTo>
                        <a:lnTo>
                          <a:pt x="1211" y="1306"/>
                        </a:lnTo>
                        <a:lnTo>
                          <a:pt x="1209" y="1303"/>
                        </a:lnTo>
                        <a:lnTo>
                          <a:pt x="1206" y="1306"/>
                        </a:lnTo>
                        <a:lnTo>
                          <a:pt x="1203" y="1308"/>
                        </a:lnTo>
                        <a:lnTo>
                          <a:pt x="1203" y="1303"/>
                        </a:lnTo>
                        <a:lnTo>
                          <a:pt x="1206" y="1300"/>
                        </a:lnTo>
                        <a:lnTo>
                          <a:pt x="1209" y="1298"/>
                        </a:lnTo>
                        <a:lnTo>
                          <a:pt x="1203" y="1298"/>
                        </a:lnTo>
                        <a:lnTo>
                          <a:pt x="1203" y="1295"/>
                        </a:lnTo>
                        <a:lnTo>
                          <a:pt x="1206" y="1295"/>
                        </a:lnTo>
                        <a:lnTo>
                          <a:pt x="1206" y="1292"/>
                        </a:lnTo>
                        <a:lnTo>
                          <a:pt x="1206" y="1290"/>
                        </a:lnTo>
                        <a:lnTo>
                          <a:pt x="1203" y="1287"/>
                        </a:lnTo>
                        <a:lnTo>
                          <a:pt x="1206" y="1284"/>
                        </a:lnTo>
                        <a:lnTo>
                          <a:pt x="1203" y="1284"/>
                        </a:lnTo>
                        <a:lnTo>
                          <a:pt x="1203" y="1282"/>
                        </a:lnTo>
                        <a:lnTo>
                          <a:pt x="1201" y="1282"/>
                        </a:lnTo>
                        <a:lnTo>
                          <a:pt x="1201" y="1279"/>
                        </a:lnTo>
                        <a:lnTo>
                          <a:pt x="1198" y="1282"/>
                        </a:lnTo>
                        <a:lnTo>
                          <a:pt x="1193" y="1276"/>
                        </a:lnTo>
                        <a:lnTo>
                          <a:pt x="1193" y="1271"/>
                        </a:lnTo>
                        <a:lnTo>
                          <a:pt x="1198" y="1266"/>
                        </a:lnTo>
                        <a:lnTo>
                          <a:pt x="1198" y="1263"/>
                        </a:lnTo>
                        <a:lnTo>
                          <a:pt x="1195" y="1257"/>
                        </a:lnTo>
                        <a:lnTo>
                          <a:pt x="1193" y="1257"/>
                        </a:lnTo>
                        <a:lnTo>
                          <a:pt x="1190" y="1255"/>
                        </a:lnTo>
                        <a:lnTo>
                          <a:pt x="1190" y="1252"/>
                        </a:lnTo>
                        <a:lnTo>
                          <a:pt x="1185" y="1252"/>
                        </a:lnTo>
                        <a:lnTo>
                          <a:pt x="1182" y="1249"/>
                        </a:lnTo>
                        <a:lnTo>
                          <a:pt x="1177" y="1249"/>
                        </a:lnTo>
                        <a:lnTo>
                          <a:pt x="1177" y="1247"/>
                        </a:lnTo>
                        <a:lnTo>
                          <a:pt x="1177" y="1244"/>
                        </a:lnTo>
                        <a:lnTo>
                          <a:pt x="1179" y="1244"/>
                        </a:lnTo>
                        <a:lnTo>
                          <a:pt x="1179" y="1241"/>
                        </a:lnTo>
                        <a:lnTo>
                          <a:pt x="1177" y="1241"/>
                        </a:lnTo>
                        <a:lnTo>
                          <a:pt x="1174" y="1241"/>
                        </a:lnTo>
                        <a:lnTo>
                          <a:pt x="1174" y="1244"/>
                        </a:lnTo>
                        <a:lnTo>
                          <a:pt x="1174" y="1241"/>
                        </a:lnTo>
                        <a:lnTo>
                          <a:pt x="1171" y="1239"/>
                        </a:lnTo>
                        <a:lnTo>
                          <a:pt x="1168" y="1239"/>
                        </a:lnTo>
                        <a:lnTo>
                          <a:pt x="1166" y="1239"/>
                        </a:lnTo>
                        <a:lnTo>
                          <a:pt x="1163" y="1239"/>
                        </a:lnTo>
                        <a:lnTo>
                          <a:pt x="1160" y="1236"/>
                        </a:lnTo>
                        <a:lnTo>
                          <a:pt x="1158" y="1239"/>
                        </a:lnTo>
                        <a:lnTo>
                          <a:pt x="1155" y="1241"/>
                        </a:lnTo>
                        <a:lnTo>
                          <a:pt x="1155" y="1239"/>
                        </a:lnTo>
                        <a:lnTo>
                          <a:pt x="1155" y="1236"/>
                        </a:lnTo>
                        <a:lnTo>
                          <a:pt x="1158" y="1236"/>
                        </a:lnTo>
                        <a:lnTo>
                          <a:pt x="1158" y="1231"/>
                        </a:lnTo>
                        <a:lnTo>
                          <a:pt x="1155" y="1228"/>
                        </a:lnTo>
                        <a:lnTo>
                          <a:pt x="1152" y="1228"/>
                        </a:lnTo>
                        <a:lnTo>
                          <a:pt x="1150" y="1228"/>
                        </a:lnTo>
                        <a:lnTo>
                          <a:pt x="1147" y="1225"/>
                        </a:lnTo>
                        <a:lnTo>
                          <a:pt x="1147" y="1223"/>
                        </a:lnTo>
                        <a:lnTo>
                          <a:pt x="1144" y="1223"/>
                        </a:lnTo>
                        <a:lnTo>
                          <a:pt x="1144" y="1220"/>
                        </a:lnTo>
                        <a:lnTo>
                          <a:pt x="1142" y="1217"/>
                        </a:lnTo>
                        <a:lnTo>
                          <a:pt x="1144" y="1217"/>
                        </a:lnTo>
                        <a:lnTo>
                          <a:pt x="1144" y="1215"/>
                        </a:lnTo>
                        <a:lnTo>
                          <a:pt x="1142" y="1215"/>
                        </a:lnTo>
                        <a:lnTo>
                          <a:pt x="1139" y="1215"/>
                        </a:lnTo>
                        <a:lnTo>
                          <a:pt x="1139" y="1212"/>
                        </a:lnTo>
                        <a:lnTo>
                          <a:pt x="1136" y="1209"/>
                        </a:lnTo>
                        <a:lnTo>
                          <a:pt x="1136" y="1207"/>
                        </a:lnTo>
                        <a:lnTo>
                          <a:pt x="1139" y="1207"/>
                        </a:lnTo>
                        <a:lnTo>
                          <a:pt x="1142" y="1204"/>
                        </a:lnTo>
                        <a:lnTo>
                          <a:pt x="1142" y="1201"/>
                        </a:lnTo>
                        <a:lnTo>
                          <a:pt x="1144" y="1198"/>
                        </a:lnTo>
                        <a:lnTo>
                          <a:pt x="1142" y="1198"/>
                        </a:lnTo>
                        <a:lnTo>
                          <a:pt x="1142" y="1196"/>
                        </a:lnTo>
                        <a:lnTo>
                          <a:pt x="1142" y="1193"/>
                        </a:lnTo>
                        <a:lnTo>
                          <a:pt x="1144" y="1193"/>
                        </a:lnTo>
                        <a:lnTo>
                          <a:pt x="1144" y="1196"/>
                        </a:lnTo>
                        <a:lnTo>
                          <a:pt x="1147" y="1196"/>
                        </a:lnTo>
                        <a:lnTo>
                          <a:pt x="1150" y="1196"/>
                        </a:lnTo>
                        <a:lnTo>
                          <a:pt x="1150" y="1193"/>
                        </a:lnTo>
                        <a:lnTo>
                          <a:pt x="1152" y="1193"/>
                        </a:lnTo>
                        <a:lnTo>
                          <a:pt x="1155" y="1193"/>
                        </a:lnTo>
                        <a:lnTo>
                          <a:pt x="1155" y="1196"/>
                        </a:lnTo>
                        <a:lnTo>
                          <a:pt x="1155" y="1198"/>
                        </a:lnTo>
                        <a:lnTo>
                          <a:pt x="1158" y="1198"/>
                        </a:lnTo>
                        <a:lnTo>
                          <a:pt x="1158" y="1201"/>
                        </a:lnTo>
                        <a:lnTo>
                          <a:pt x="1160" y="1201"/>
                        </a:lnTo>
                        <a:lnTo>
                          <a:pt x="1163" y="1204"/>
                        </a:lnTo>
                        <a:lnTo>
                          <a:pt x="1166" y="1204"/>
                        </a:lnTo>
                        <a:lnTo>
                          <a:pt x="1166" y="1201"/>
                        </a:lnTo>
                        <a:lnTo>
                          <a:pt x="1163" y="1198"/>
                        </a:lnTo>
                        <a:lnTo>
                          <a:pt x="1163" y="1196"/>
                        </a:lnTo>
                        <a:lnTo>
                          <a:pt x="1166" y="1196"/>
                        </a:lnTo>
                        <a:lnTo>
                          <a:pt x="1158" y="1193"/>
                        </a:lnTo>
                        <a:lnTo>
                          <a:pt x="1158" y="1190"/>
                        </a:lnTo>
                        <a:lnTo>
                          <a:pt x="1155" y="1188"/>
                        </a:lnTo>
                        <a:lnTo>
                          <a:pt x="1155" y="1185"/>
                        </a:lnTo>
                        <a:lnTo>
                          <a:pt x="1158" y="1185"/>
                        </a:lnTo>
                        <a:lnTo>
                          <a:pt x="1158" y="1182"/>
                        </a:lnTo>
                        <a:lnTo>
                          <a:pt x="1155" y="1182"/>
                        </a:lnTo>
                        <a:lnTo>
                          <a:pt x="1155" y="1180"/>
                        </a:lnTo>
                        <a:lnTo>
                          <a:pt x="1152" y="1180"/>
                        </a:lnTo>
                        <a:lnTo>
                          <a:pt x="1152" y="1177"/>
                        </a:lnTo>
                        <a:lnTo>
                          <a:pt x="1150" y="1177"/>
                        </a:lnTo>
                        <a:lnTo>
                          <a:pt x="1152" y="1174"/>
                        </a:lnTo>
                        <a:lnTo>
                          <a:pt x="1150" y="1172"/>
                        </a:lnTo>
                        <a:lnTo>
                          <a:pt x="1147" y="1172"/>
                        </a:lnTo>
                        <a:lnTo>
                          <a:pt x="1147" y="1174"/>
                        </a:lnTo>
                        <a:lnTo>
                          <a:pt x="1144" y="1172"/>
                        </a:lnTo>
                        <a:lnTo>
                          <a:pt x="1142" y="1174"/>
                        </a:lnTo>
                        <a:lnTo>
                          <a:pt x="1139" y="1174"/>
                        </a:lnTo>
                        <a:lnTo>
                          <a:pt x="1139" y="1172"/>
                        </a:lnTo>
                        <a:lnTo>
                          <a:pt x="1136" y="1169"/>
                        </a:lnTo>
                        <a:lnTo>
                          <a:pt x="1139" y="1169"/>
                        </a:lnTo>
                        <a:lnTo>
                          <a:pt x="1139" y="1166"/>
                        </a:lnTo>
                        <a:lnTo>
                          <a:pt x="1136" y="1166"/>
                        </a:lnTo>
                        <a:lnTo>
                          <a:pt x="1136" y="1164"/>
                        </a:lnTo>
                        <a:lnTo>
                          <a:pt x="1134" y="1166"/>
                        </a:lnTo>
                        <a:lnTo>
                          <a:pt x="1134" y="1169"/>
                        </a:lnTo>
                        <a:lnTo>
                          <a:pt x="1131" y="1169"/>
                        </a:lnTo>
                        <a:lnTo>
                          <a:pt x="1131" y="1166"/>
                        </a:lnTo>
                        <a:lnTo>
                          <a:pt x="1128" y="1164"/>
                        </a:lnTo>
                        <a:lnTo>
                          <a:pt x="1128" y="1161"/>
                        </a:lnTo>
                        <a:lnTo>
                          <a:pt x="1126" y="1158"/>
                        </a:lnTo>
                        <a:lnTo>
                          <a:pt x="1126" y="1153"/>
                        </a:lnTo>
                        <a:lnTo>
                          <a:pt x="1123" y="1153"/>
                        </a:lnTo>
                        <a:lnTo>
                          <a:pt x="1123" y="1156"/>
                        </a:lnTo>
                        <a:lnTo>
                          <a:pt x="1118" y="1156"/>
                        </a:lnTo>
                        <a:lnTo>
                          <a:pt x="1118" y="1153"/>
                        </a:lnTo>
                        <a:lnTo>
                          <a:pt x="1115" y="1153"/>
                        </a:lnTo>
                        <a:lnTo>
                          <a:pt x="1112" y="1153"/>
                        </a:lnTo>
                        <a:lnTo>
                          <a:pt x="1112" y="1156"/>
                        </a:lnTo>
                        <a:lnTo>
                          <a:pt x="1112" y="1158"/>
                        </a:lnTo>
                        <a:lnTo>
                          <a:pt x="1115" y="1158"/>
                        </a:lnTo>
                        <a:lnTo>
                          <a:pt x="1118" y="1158"/>
                        </a:lnTo>
                        <a:lnTo>
                          <a:pt x="1118" y="1161"/>
                        </a:lnTo>
                        <a:lnTo>
                          <a:pt x="1115" y="1161"/>
                        </a:lnTo>
                        <a:lnTo>
                          <a:pt x="1112" y="1164"/>
                        </a:lnTo>
                        <a:lnTo>
                          <a:pt x="1115" y="1164"/>
                        </a:lnTo>
                        <a:lnTo>
                          <a:pt x="1115" y="1166"/>
                        </a:lnTo>
                        <a:lnTo>
                          <a:pt x="1112" y="1166"/>
                        </a:lnTo>
                        <a:lnTo>
                          <a:pt x="1110" y="1169"/>
                        </a:lnTo>
                        <a:lnTo>
                          <a:pt x="1110" y="1166"/>
                        </a:lnTo>
                        <a:lnTo>
                          <a:pt x="1110" y="1164"/>
                        </a:lnTo>
                        <a:lnTo>
                          <a:pt x="1107" y="1164"/>
                        </a:lnTo>
                        <a:lnTo>
                          <a:pt x="1102" y="1161"/>
                        </a:lnTo>
                        <a:lnTo>
                          <a:pt x="1099" y="1156"/>
                        </a:lnTo>
                        <a:lnTo>
                          <a:pt x="1096" y="1156"/>
                        </a:lnTo>
                        <a:lnTo>
                          <a:pt x="1093" y="1156"/>
                        </a:lnTo>
                        <a:lnTo>
                          <a:pt x="1096" y="1153"/>
                        </a:lnTo>
                        <a:lnTo>
                          <a:pt x="1093" y="1150"/>
                        </a:lnTo>
                        <a:lnTo>
                          <a:pt x="1096" y="1150"/>
                        </a:lnTo>
                        <a:lnTo>
                          <a:pt x="1099" y="1150"/>
                        </a:lnTo>
                        <a:lnTo>
                          <a:pt x="1096" y="1147"/>
                        </a:lnTo>
                        <a:lnTo>
                          <a:pt x="1096" y="1145"/>
                        </a:lnTo>
                        <a:lnTo>
                          <a:pt x="1096" y="1142"/>
                        </a:lnTo>
                        <a:lnTo>
                          <a:pt x="1093" y="1142"/>
                        </a:lnTo>
                        <a:lnTo>
                          <a:pt x="1088" y="1139"/>
                        </a:lnTo>
                        <a:lnTo>
                          <a:pt x="1080" y="1139"/>
                        </a:lnTo>
                        <a:lnTo>
                          <a:pt x="1077" y="1137"/>
                        </a:lnTo>
                        <a:lnTo>
                          <a:pt x="1075" y="1134"/>
                        </a:lnTo>
                        <a:lnTo>
                          <a:pt x="1072" y="1134"/>
                        </a:lnTo>
                        <a:lnTo>
                          <a:pt x="1069" y="1134"/>
                        </a:lnTo>
                        <a:lnTo>
                          <a:pt x="1069" y="1137"/>
                        </a:lnTo>
                        <a:lnTo>
                          <a:pt x="1067" y="1137"/>
                        </a:lnTo>
                        <a:lnTo>
                          <a:pt x="1064" y="1137"/>
                        </a:lnTo>
                        <a:lnTo>
                          <a:pt x="1061" y="1137"/>
                        </a:lnTo>
                        <a:lnTo>
                          <a:pt x="1059" y="1134"/>
                        </a:lnTo>
                        <a:lnTo>
                          <a:pt x="1056" y="1134"/>
                        </a:lnTo>
                        <a:lnTo>
                          <a:pt x="1053" y="1131"/>
                        </a:lnTo>
                        <a:lnTo>
                          <a:pt x="1051" y="1129"/>
                        </a:lnTo>
                        <a:lnTo>
                          <a:pt x="1051" y="1118"/>
                        </a:lnTo>
                        <a:lnTo>
                          <a:pt x="1048" y="1115"/>
                        </a:lnTo>
                        <a:lnTo>
                          <a:pt x="1040" y="1113"/>
                        </a:lnTo>
                        <a:lnTo>
                          <a:pt x="1040" y="1121"/>
                        </a:lnTo>
                        <a:lnTo>
                          <a:pt x="1040" y="1123"/>
                        </a:lnTo>
                        <a:lnTo>
                          <a:pt x="1043" y="1129"/>
                        </a:lnTo>
                        <a:lnTo>
                          <a:pt x="1037" y="1129"/>
                        </a:lnTo>
                        <a:lnTo>
                          <a:pt x="1032" y="1129"/>
                        </a:lnTo>
                        <a:lnTo>
                          <a:pt x="1024" y="1121"/>
                        </a:lnTo>
                        <a:lnTo>
                          <a:pt x="1024" y="1115"/>
                        </a:lnTo>
                        <a:lnTo>
                          <a:pt x="1021" y="1115"/>
                        </a:lnTo>
                        <a:lnTo>
                          <a:pt x="1024" y="1115"/>
                        </a:lnTo>
                        <a:lnTo>
                          <a:pt x="1024" y="1113"/>
                        </a:lnTo>
                        <a:lnTo>
                          <a:pt x="1021" y="1110"/>
                        </a:lnTo>
                        <a:lnTo>
                          <a:pt x="1024" y="1107"/>
                        </a:lnTo>
                        <a:lnTo>
                          <a:pt x="1021" y="1105"/>
                        </a:lnTo>
                        <a:lnTo>
                          <a:pt x="1021" y="1102"/>
                        </a:lnTo>
                        <a:lnTo>
                          <a:pt x="1018" y="1099"/>
                        </a:lnTo>
                        <a:lnTo>
                          <a:pt x="1018" y="1097"/>
                        </a:lnTo>
                        <a:lnTo>
                          <a:pt x="1018" y="1094"/>
                        </a:lnTo>
                        <a:lnTo>
                          <a:pt x="1013" y="1088"/>
                        </a:lnTo>
                        <a:lnTo>
                          <a:pt x="1008" y="1075"/>
                        </a:lnTo>
                        <a:lnTo>
                          <a:pt x="1005" y="1072"/>
                        </a:lnTo>
                        <a:lnTo>
                          <a:pt x="1002" y="1072"/>
                        </a:lnTo>
                        <a:lnTo>
                          <a:pt x="1002" y="1075"/>
                        </a:lnTo>
                        <a:lnTo>
                          <a:pt x="1005" y="1075"/>
                        </a:lnTo>
                        <a:lnTo>
                          <a:pt x="1008" y="1078"/>
                        </a:lnTo>
                        <a:lnTo>
                          <a:pt x="1008" y="1080"/>
                        </a:lnTo>
                        <a:lnTo>
                          <a:pt x="1008" y="1083"/>
                        </a:lnTo>
                        <a:lnTo>
                          <a:pt x="1005" y="1083"/>
                        </a:lnTo>
                        <a:lnTo>
                          <a:pt x="989" y="1083"/>
                        </a:lnTo>
                        <a:lnTo>
                          <a:pt x="989" y="1086"/>
                        </a:lnTo>
                        <a:lnTo>
                          <a:pt x="986" y="1086"/>
                        </a:lnTo>
                        <a:lnTo>
                          <a:pt x="984" y="1083"/>
                        </a:lnTo>
                        <a:lnTo>
                          <a:pt x="978" y="1083"/>
                        </a:lnTo>
                        <a:lnTo>
                          <a:pt x="976" y="1083"/>
                        </a:lnTo>
                        <a:lnTo>
                          <a:pt x="973" y="1083"/>
                        </a:lnTo>
                        <a:lnTo>
                          <a:pt x="968" y="1078"/>
                        </a:lnTo>
                        <a:lnTo>
                          <a:pt x="968" y="1075"/>
                        </a:lnTo>
                        <a:lnTo>
                          <a:pt x="965" y="1072"/>
                        </a:lnTo>
                        <a:lnTo>
                          <a:pt x="965" y="1070"/>
                        </a:lnTo>
                        <a:lnTo>
                          <a:pt x="965" y="1067"/>
                        </a:lnTo>
                        <a:lnTo>
                          <a:pt x="968" y="1067"/>
                        </a:lnTo>
                        <a:lnTo>
                          <a:pt x="968" y="1064"/>
                        </a:lnTo>
                        <a:lnTo>
                          <a:pt x="965" y="1064"/>
                        </a:lnTo>
                        <a:lnTo>
                          <a:pt x="965" y="1062"/>
                        </a:lnTo>
                        <a:lnTo>
                          <a:pt x="962" y="1059"/>
                        </a:lnTo>
                        <a:lnTo>
                          <a:pt x="962" y="1062"/>
                        </a:lnTo>
                        <a:lnTo>
                          <a:pt x="962" y="1064"/>
                        </a:lnTo>
                        <a:lnTo>
                          <a:pt x="959" y="1067"/>
                        </a:lnTo>
                        <a:lnTo>
                          <a:pt x="957" y="1070"/>
                        </a:lnTo>
                        <a:lnTo>
                          <a:pt x="954" y="1072"/>
                        </a:lnTo>
                        <a:lnTo>
                          <a:pt x="954" y="1070"/>
                        </a:lnTo>
                        <a:lnTo>
                          <a:pt x="949" y="1072"/>
                        </a:lnTo>
                        <a:lnTo>
                          <a:pt x="946" y="1070"/>
                        </a:lnTo>
                        <a:lnTo>
                          <a:pt x="943" y="1067"/>
                        </a:lnTo>
                        <a:lnTo>
                          <a:pt x="941" y="1067"/>
                        </a:lnTo>
                        <a:lnTo>
                          <a:pt x="938" y="1064"/>
                        </a:lnTo>
                        <a:lnTo>
                          <a:pt x="935" y="1062"/>
                        </a:lnTo>
                        <a:lnTo>
                          <a:pt x="935" y="1059"/>
                        </a:lnTo>
                        <a:lnTo>
                          <a:pt x="933" y="1059"/>
                        </a:lnTo>
                        <a:lnTo>
                          <a:pt x="927" y="1059"/>
                        </a:lnTo>
                        <a:lnTo>
                          <a:pt x="922" y="1059"/>
                        </a:lnTo>
                        <a:lnTo>
                          <a:pt x="917" y="1054"/>
                        </a:lnTo>
                        <a:lnTo>
                          <a:pt x="914" y="1054"/>
                        </a:lnTo>
                        <a:lnTo>
                          <a:pt x="911" y="1054"/>
                        </a:lnTo>
                        <a:lnTo>
                          <a:pt x="911" y="1051"/>
                        </a:lnTo>
                        <a:lnTo>
                          <a:pt x="909" y="1051"/>
                        </a:lnTo>
                        <a:lnTo>
                          <a:pt x="903" y="1048"/>
                        </a:lnTo>
                        <a:lnTo>
                          <a:pt x="901" y="1046"/>
                        </a:lnTo>
                        <a:lnTo>
                          <a:pt x="898" y="1043"/>
                        </a:lnTo>
                        <a:lnTo>
                          <a:pt x="898" y="1040"/>
                        </a:lnTo>
                        <a:lnTo>
                          <a:pt x="890" y="1035"/>
                        </a:lnTo>
                        <a:lnTo>
                          <a:pt x="887" y="1032"/>
                        </a:lnTo>
                        <a:lnTo>
                          <a:pt x="884" y="1029"/>
                        </a:lnTo>
                        <a:lnTo>
                          <a:pt x="882" y="1027"/>
                        </a:lnTo>
                        <a:lnTo>
                          <a:pt x="882" y="1024"/>
                        </a:lnTo>
                        <a:lnTo>
                          <a:pt x="882" y="1021"/>
                        </a:lnTo>
                        <a:lnTo>
                          <a:pt x="884" y="1008"/>
                        </a:lnTo>
                        <a:lnTo>
                          <a:pt x="887" y="1003"/>
                        </a:lnTo>
                        <a:lnTo>
                          <a:pt x="887" y="997"/>
                        </a:lnTo>
                        <a:lnTo>
                          <a:pt x="890" y="995"/>
                        </a:lnTo>
                        <a:lnTo>
                          <a:pt x="890" y="989"/>
                        </a:lnTo>
                        <a:lnTo>
                          <a:pt x="884" y="989"/>
                        </a:lnTo>
                        <a:lnTo>
                          <a:pt x="884" y="987"/>
                        </a:lnTo>
                        <a:lnTo>
                          <a:pt x="882" y="989"/>
                        </a:lnTo>
                        <a:lnTo>
                          <a:pt x="879" y="987"/>
                        </a:lnTo>
                        <a:lnTo>
                          <a:pt x="876" y="987"/>
                        </a:lnTo>
                        <a:lnTo>
                          <a:pt x="874" y="979"/>
                        </a:lnTo>
                        <a:lnTo>
                          <a:pt x="874" y="976"/>
                        </a:lnTo>
                        <a:lnTo>
                          <a:pt x="874" y="973"/>
                        </a:lnTo>
                        <a:lnTo>
                          <a:pt x="871" y="973"/>
                        </a:lnTo>
                        <a:lnTo>
                          <a:pt x="868" y="970"/>
                        </a:lnTo>
                        <a:lnTo>
                          <a:pt x="866" y="970"/>
                        </a:lnTo>
                        <a:lnTo>
                          <a:pt x="863" y="970"/>
                        </a:lnTo>
                        <a:lnTo>
                          <a:pt x="855" y="960"/>
                        </a:lnTo>
                        <a:lnTo>
                          <a:pt x="855" y="957"/>
                        </a:lnTo>
                        <a:lnTo>
                          <a:pt x="855" y="954"/>
                        </a:lnTo>
                        <a:lnTo>
                          <a:pt x="855" y="952"/>
                        </a:lnTo>
                        <a:lnTo>
                          <a:pt x="852" y="952"/>
                        </a:lnTo>
                        <a:lnTo>
                          <a:pt x="852" y="949"/>
                        </a:lnTo>
                        <a:lnTo>
                          <a:pt x="855" y="949"/>
                        </a:lnTo>
                        <a:lnTo>
                          <a:pt x="855" y="946"/>
                        </a:lnTo>
                        <a:lnTo>
                          <a:pt x="855" y="941"/>
                        </a:lnTo>
                        <a:lnTo>
                          <a:pt x="860" y="933"/>
                        </a:lnTo>
                        <a:lnTo>
                          <a:pt x="863" y="925"/>
                        </a:lnTo>
                        <a:lnTo>
                          <a:pt x="863" y="922"/>
                        </a:lnTo>
                        <a:lnTo>
                          <a:pt x="863" y="920"/>
                        </a:lnTo>
                        <a:lnTo>
                          <a:pt x="866" y="920"/>
                        </a:lnTo>
                        <a:lnTo>
                          <a:pt x="866" y="917"/>
                        </a:lnTo>
                        <a:lnTo>
                          <a:pt x="863" y="914"/>
                        </a:lnTo>
                        <a:lnTo>
                          <a:pt x="863" y="911"/>
                        </a:lnTo>
                        <a:lnTo>
                          <a:pt x="863" y="909"/>
                        </a:lnTo>
                        <a:lnTo>
                          <a:pt x="866" y="909"/>
                        </a:lnTo>
                        <a:lnTo>
                          <a:pt x="863" y="901"/>
                        </a:lnTo>
                        <a:lnTo>
                          <a:pt x="866" y="898"/>
                        </a:lnTo>
                        <a:lnTo>
                          <a:pt x="868" y="895"/>
                        </a:lnTo>
                        <a:lnTo>
                          <a:pt x="868" y="893"/>
                        </a:lnTo>
                        <a:lnTo>
                          <a:pt x="868" y="890"/>
                        </a:lnTo>
                        <a:lnTo>
                          <a:pt x="866" y="887"/>
                        </a:lnTo>
                        <a:lnTo>
                          <a:pt x="860" y="885"/>
                        </a:lnTo>
                        <a:lnTo>
                          <a:pt x="860" y="882"/>
                        </a:lnTo>
                        <a:lnTo>
                          <a:pt x="860" y="879"/>
                        </a:lnTo>
                        <a:lnTo>
                          <a:pt x="860" y="874"/>
                        </a:lnTo>
                        <a:lnTo>
                          <a:pt x="860" y="869"/>
                        </a:lnTo>
                        <a:lnTo>
                          <a:pt x="858" y="866"/>
                        </a:lnTo>
                        <a:lnTo>
                          <a:pt x="855" y="863"/>
                        </a:lnTo>
                        <a:lnTo>
                          <a:pt x="852" y="858"/>
                        </a:lnTo>
                        <a:lnTo>
                          <a:pt x="850" y="852"/>
                        </a:lnTo>
                        <a:lnTo>
                          <a:pt x="850" y="850"/>
                        </a:lnTo>
                        <a:lnTo>
                          <a:pt x="850" y="847"/>
                        </a:lnTo>
                        <a:lnTo>
                          <a:pt x="847" y="844"/>
                        </a:lnTo>
                        <a:lnTo>
                          <a:pt x="844" y="836"/>
                        </a:lnTo>
                        <a:lnTo>
                          <a:pt x="842" y="834"/>
                        </a:lnTo>
                        <a:lnTo>
                          <a:pt x="842" y="831"/>
                        </a:lnTo>
                        <a:lnTo>
                          <a:pt x="842" y="828"/>
                        </a:lnTo>
                        <a:lnTo>
                          <a:pt x="844" y="823"/>
                        </a:lnTo>
                        <a:lnTo>
                          <a:pt x="847" y="820"/>
                        </a:lnTo>
                        <a:lnTo>
                          <a:pt x="847" y="818"/>
                        </a:lnTo>
                        <a:lnTo>
                          <a:pt x="847" y="815"/>
                        </a:lnTo>
                        <a:lnTo>
                          <a:pt x="850" y="815"/>
                        </a:lnTo>
                        <a:lnTo>
                          <a:pt x="850" y="812"/>
                        </a:lnTo>
                        <a:lnTo>
                          <a:pt x="847" y="812"/>
                        </a:lnTo>
                        <a:lnTo>
                          <a:pt x="844" y="812"/>
                        </a:lnTo>
                        <a:lnTo>
                          <a:pt x="842" y="815"/>
                        </a:lnTo>
                        <a:lnTo>
                          <a:pt x="839" y="815"/>
                        </a:lnTo>
                        <a:lnTo>
                          <a:pt x="836" y="815"/>
                        </a:lnTo>
                        <a:lnTo>
                          <a:pt x="831" y="818"/>
                        </a:lnTo>
                        <a:lnTo>
                          <a:pt x="831" y="820"/>
                        </a:lnTo>
                        <a:lnTo>
                          <a:pt x="831" y="823"/>
                        </a:lnTo>
                        <a:lnTo>
                          <a:pt x="831" y="826"/>
                        </a:lnTo>
                        <a:lnTo>
                          <a:pt x="828" y="826"/>
                        </a:lnTo>
                        <a:lnTo>
                          <a:pt x="828" y="823"/>
                        </a:lnTo>
                        <a:lnTo>
                          <a:pt x="828" y="820"/>
                        </a:lnTo>
                        <a:lnTo>
                          <a:pt x="825" y="820"/>
                        </a:lnTo>
                        <a:lnTo>
                          <a:pt x="825" y="818"/>
                        </a:lnTo>
                        <a:lnTo>
                          <a:pt x="825" y="815"/>
                        </a:lnTo>
                        <a:lnTo>
                          <a:pt x="828" y="815"/>
                        </a:lnTo>
                        <a:lnTo>
                          <a:pt x="828" y="812"/>
                        </a:lnTo>
                        <a:lnTo>
                          <a:pt x="825" y="810"/>
                        </a:lnTo>
                        <a:lnTo>
                          <a:pt x="823" y="804"/>
                        </a:lnTo>
                        <a:lnTo>
                          <a:pt x="820" y="804"/>
                        </a:lnTo>
                        <a:lnTo>
                          <a:pt x="820" y="801"/>
                        </a:lnTo>
                        <a:lnTo>
                          <a:pt x="817" y="799"/>
                        </a:lnTo>
                        <a:lnTo>
                          <a:pt x="817" y="796"/>
                        </a:lnTo>
                        <a:lnTo>
                          <a:pt x="815" y="796"/>
                        </a:lnTo>
                        <a:lnTo>
                          <a:pt x="812" y="796"/>
                        </a:lnTo>
                        <a:lnTo>
                          <a:pt x="809" y="791"/>
                        </a:lnTo>
                        <a:lnTo>
                          <a:pt x="807" y="791"/>
                        </a:lnTo>
                        <a:lnTo>
                          <a:pt x="807" y="788"/>
                        </a:lnTo>
                        <a:lnTo>
                          <a:pt x="804" y="785"/>
                        </a:lnTo>
                        <a:lnTo>
                          <a:pt x="804" y="783"/>
                        </a:lnTo>
                        <a:lnTo>
                          <a:pt x="801" y="780"/>
                        </a:lnTo>
                        <a:lnTo>
                          <a:pt x="799" y="777"/>
                        </a:lnTo>
                        <a:lnTo>
                          <a:pt x="796" y="775"/>
                        </a:lnTo>
                        <a:lnTo>
                          <a:pt x="796" y="772"/>
                        </a:lnTo>
                        <a:lnTo>
                          <a:pt x="793" y="769"/>
                        </a:lnTo>
                        <a:lnTo>
                          <a:pt x="791" y="769"/>
                        </a:lnTo>
                        <a:lnTo>
                          <a:pt x="788" y="767"/>
                        </a:lnTo>
                        <a:lnTo>
                          <a:pt x="791" y="764"/>
                        </a:lnTo>
                        <a:lnTo>
                          <a:pt x="791" y="756"/>
                        </a:lnTo>
                        <a:lnTo>
                          <a:pt x="793" y="753"/>
                        </a:lnTo>
                        <a:lnTo>
                          <a:pt x="796" y="748"/>
                        </a:lnTo>
                        <a:lnTo>
                          <a:pt x="796" y="745"/>
                        </a:lnTo>
                        <a:lnTo>
                          <a:pt x="796" y="742"/>
                        </a:lnTo>
                        <a:lnTo>
                          <a:pt x="793" y="742"/>
                        </a:lnTo>
                        <a:lnTo>
                          <a:pt x="793" y="740"/>
                        </a:lnTo>
                        <a:lnTo>
                          <a:pt x="793" y="737"/>
                        </a:lnTo>
                        <a:lnTo>
                          <a:pt x="796" y="729"/>
                        </a:lnTo>
                        <a:lnTo>
                          <a:pt x="796" y="726"/>
                        </a:lnTo>
                        <a:lnTo>
                          <a:pt x="793" y="724"/>
                        </a:lnTo>
                        <a:lnTo>
                          <a:pt x="793" y="718"/>
                        </a:lnTo>
                        <a:lnTo>
                          <a:pt x="788" y="713"/>
                        </a:lnTo>
                        <a:lnTo>
                          <a:pt x="785" y="710"/>
                        </a:lnTo>
                        <a:lnTo>
                          <a:pt x="785" y="708"/>
                        </a:lnTo>
                        <a:lnTo>
                          <a:pt x="785" y="705"/>
                        </a:lnTo>
                        <a:lnTo>
                          <a:pt x="785" y="702"/>
                        </a:lnTo>
                        <a:lnTo>
                          <a:pt x="785" y="700"/>
                        </a:lnTo>
                        <a:lnTo>
                          <a:pt x="785" y="697"/>
                        </a:lnTo>
                        <a:lnTo>
                          <a:pt x="785" y="694"/>
                        </a:lnTo>
                        <a:lnTo>
                          <a:pt x="785" y="692"/>
                        </a:lnTo>
                        <a:lnTo>
                          <a:pt x="785" y="689"/>
                        </a:lnTo>
                        <a:lnTo>
                          <a:pt x="780" y="681"/>
                        </a:lnTo>
                        <a:lnTo>
                          <a:pt x="780" y="678"/>
                        </a:lnTo>
                        <a:lnTo>
                          <a:pt x="780" y="675"/>
                        </a:lnTo>
                        <a:lnTo>
                          <a:pt x="780" y="673"/>
                        </a:lnTo>
                        <a:lnTo>
                          <a:pt x="775" y="670"/>
                        </a:lnTo>
                        <a:lnTo>
                          <a:pt x="775" y="667"/>
                        </a:lnTo>
                        <a:lnTo>
                          <a:pt x="777" y="665"/>
                        </a:lnTo>
                        <a:lnTo>
                          <a:pt x="775" y="659"/>
                        </a:lnTo>
                        <a:lnTo>
                          <a:pt x="772" y="659"/>
                        </a:lnTo>
                        <a:lnTo>
                          <a:pt x="772" y="657"/>
                        </a:lnTo>
                        <a:lnTo>
                          <a:pt x="775" y="654"/>
                        </a:lnTo>
                        <a:lnTo>
                          <a:pt x="777" y="654"/>
                        </a:lnTo>
                        <a:lnTo>
                          <a:pt x="777" y="651"/>
                        </a:lnTo>
                        <a:lnTo>
                          <a:pt x="777" y="649"/>
                        </a:lnTo>
                        <a:lnTo>
                          <a:pt x="777" y="646"/>
                        </a:lnTo>
                        <a:lnTo>
                          <a:pt x="780" y="643"/>
                        </a:lnTo>
                        <a:lnTo>
                          <a:pt x="783" y="641"/>
                        </a:lnTo>
                        <a:lnTo>
                          <a:pt x="783" y="638"/>
                        </a:lnTo>
                        <a:lnTo>
                          <a:pt x="780" y="635"/>
                        </a:lnTo>
                        <a:lnTo>
                          <a:pt x="780" y="638"/>
                        </a:lnTo>
                        <a:lnTo>
                          <a:pt x="780" y="641"/>
                        </a:lnTo>
                        <a:lnTo>
                          <a:pt x="777" y="641"/>
                        </a:lnTo>
                        <a:lnTo>
                          <a:pt x="775" y="641"/>
                        </a:lnTo>
                        <a:lnTo>
                          <a:pt x="775" y="638"/>
                        </a:lnTo>
                        <a:lnTo>
                          <a:pt x="775" y="635"/>
                        </a:lnTo>
                        <a:lnTo>
                          <a:pt x="772" y="633"/>
                        </a:lnTo>
                        <a:lnTo>
                          <a:pt x="772" y="630"/>
                        </a:lnTo>
                        <a:lnTo>
                          <a:pt x="772" y="622"/>
                        </a:lnTo>
                        <a:lnTo>
                          <a:pt x="775" y="622"/>
                        </a:lnTo>
                        <a:lnTo>
                          <a:pt x="783" y="611"/>
                        </a:lnTo>
                        <a:lnTo>
                          <a:pt x="783" y="606"/>
                        </a:lnTo>
                        <a:lnTo>
                          <a:pt x="780" y="606"/>
                        </a:lnTo>
                        <a:lnTo>
                          <a:pt x="777" y="608"/>
                        </a:lnTo>
                        <a:lnTo>
                          <a:pt x="769" y="600"/>
                        </a:lnTo>
                        <a:lnTo>
                          <a:pt x="769" y="598"/>
                        </a:lnTo>
                        <a:lnTo>
                          <a:pt x="769" y="595"/>
                        </a:lnTo>
                        <a:lnTo>
                          <a:pt x="767" y="595"/>
                        </a:lnTo>
                        <a:lnTo>
                          <a:pt x="764" y="595"/>
                        </a:lnTo>
                        <a:lnTo>
                          <a:pt x="761" y="595"/>
                        </a:lnTo>
                        <a:lnTo>
                          <a:pt x="758" y="595"/>
                        </a:lnTo>
                        <a:lnTo>
                          <a:pt x="756" y="592"/>
                        </a:lnTo>
                        <a:lnTo>
                          <a:pt x="753" y="590"/>
                        </a:lnTo>
                        <a:lnTo>
                          <a:pt x="750" y="592"/>
                        </a:lnTo>
                        <a:lnTo>
                          <a:pt x="748" y="590"/>
                        </a:lnTo>
                        <a:lnTo>
                          <a:pt x="742" y="587"/>
                        </a:lnTo>
                        <a:lnTo>
                          <a:pt x="740" y="584"/>
                        </a:lnTo>
                        <a:lnTo>
                          <a:pt x="740" y="579"/>
                        </a:lnTo>
                        <a:lnTo>
                          <a:pt x="737" y="576"/>
                        </a:lnTo>
                        <a:lnTo>
                          <a:pt x="737" y="573"/>
                        </a:lnTo>
                        <a:lnTo>
                          <a:pt x="737" y="571"/>
                        </a:lnTo>
                        <a:lnTo>
                          <a:pt x="734" y="571"/>
                        </a:lnTo>
                        <a:lnTo>
                          <a:pt x="726" y="571"/>
                        </a:lnTo>
                        <a:lnTo>
                          <a:pt x="724" y="571"/>
                        </a:lnTo>
                        <a:lnTo>
                          <a:pt x="724" y="568"/>
                        </a:lnTo>
                        <a:lnTo>
                          <a:pt x="721" y="565"/>
                        </a:lnTo>
                        <a:lnTo>
                          <a:pt x="718" y="565"/>
                        </a:lnTo>
                        <a:lnTo>
                          <a:pt x="716" y="565"/>
                        </a:lnTo>
                        <a:lnTo>
                          <a:pt x="713" y="565"/>
                        </a:lnTo>
                        <a:lnTo>
                          <a:pt x="710" y="565"/>
                        </a:lnTo>
                        <a:lnTo>
                          <a:pt x="710" y="563"/>
                        </a:lnTo>
                        <a:lnTo>
                          <a:pt x="710" y="560"/>
                        </a:lnTo>
                        <a:lnTo>
                          <a:pt x="708" y="557"/>
                        </a:lnTo>
                        <a:lnTo>
                          <a:pt x="705" y="557"/>
                        </a:lnTo>
                        <a:lnTo>
                          <a:pt x="705" y="549"/>
                        </a:lnTo>
                        <a:lnTo>
                          <a:pt x="708" y="549"/>
                        </a:lnTo>
                        <a:lnTo>
                          <a:pt x="708" y="547"/>
                        </a:lnTo>
                        <a:lnTo>
                          <a:pt x="708" y="544"/>
                        </a:lnTo>
                        <a:lnTo>
                          <a:pt x="708" y="541"/>
                        </a:lnTo>
                        <a:lnTo>
                          <a:pt x="705" y="544"/>
                        </a:lnTo>
                        <a:lnTo>
                          <a:pt x="702" y="544"/>
                        </a:lnTo>
                        <a:lnTo>
                          <a:pt x="702" y="539"/>
                        </a:lnTo>
                        <a:lnTo>
                          <a:pt x="702" y="536"/>
                        </a:lnTo>
                        <a:lnTo>
                          <a:pt x="702" y="533"/>
                        </a:lnTo>
                        <a:lnTo>
                          <a:pt x="697" y="528"/>
                        </a:lnTo>
                        <a:lnTo>
                          <a:pt x="697" y="525"/>
                        </a:lnTo>
                        <a:lnTo>
                          <a:pt x="694" y="525"/>
                        </a:lnTo>
                        <a:lnTo>
                          <a:pt x="691" y="523"/>
                        </a:lnTo>
                        <a:lnTo>
                          <a:pt x="691" y="525"/>
                        </a:lnTo>
                        <a:lnTo>
                          <a:pt x="689" y="528"/>
                        </a:lnTo>
                        <a:lnTo>
                          <a:pt x="689" y="533"/>
                        </a:lnTo>
                        <a:lnTo>
                          <a:pt x="686" y="533"/>
                        </a:lnTo>
                        <a:lnTo>
                          <a:pt x="673" y="539"/>
                        </a:lnTo>
                        <a:lnTo>
                          <a:pt x="670" y="539"/>
                        </a:lnTo>
                        <a:lnTo>
                          <a:pt x="667" y="539"/>
                        </a:lnTo>
                        <a:lnTo>
                          <a:pt x="665" y="533"/>
                        </a:lnTo>
                        <a:lnTo>
                          <a:pt x="665" y="536"/>
                        </a:lnTo>
                        <a:lnTo>
                          <a:pt x="662" y="536"/>
                        </a:lnTo>
                        <a:lnTo>
                          <a:pt x="662" y="533"/>
                        </a:lnTo>
                        <a:lnTo>
                          <a:pt x="659" y="533"/>
                        </a:lnTo>
                        <a:lnTo>
                          <a:pt x="659" y="536"/>
                        </a:lnTo>
                        <a:lnTo>
                          <a:pt x="659" y="539"/>
                        </a:lnTo>
                        <a:lnTo>
                          <a:pt x="659" y="541"/>
                        </a:lnTo>
                        <a:lnTo>
                          <a:pt x="659" y="544"/>
                        </a:lnTo>
                        <a:lnTo>
                          <a:pt x="657" y="547"/>
                        </a:lnTo>
                        <a:lnTo>
                          <a:pt x="654" y="549"/>
                        </a:lnTo>
                        <a:lnTo>
                          <a:pt x="651" y="549"/>
                        </a:lnTo>
                        <a:lnTo>
                          <a:pt x="646" y="555"/>
                        </a:lnTo>
                        <a:lnTo>
                          <a:pt x="643" y="557"/>
                        </a:lnTo>
                        <a:lnTo>
                          <a:pt x="638" y="557"/>
                        </a:lnTo>
                        <a:lnTo>
                          <a:pt x="635" y="560"/>
                        </a:lnTo>
                        <a:lnTo>
                          <a:pt x="633" y="560"/>
                        </a:lnTo>
                        <a:lnTo>
                          <a:pt x="633" y="557"/>
                        </a:lnTo>
                        <a:lnTo>
                          <a:pt x="630" y="557"/>
                        </a:lnTo>
                        <a:lnTo>
                          <a:pt x="627" y="557"/>
                        </a:lnTo>
                        <a:lnTo>
                          <a:pt x="624" y="557"/>
                        </a:lnTo>
                        <a:lnTo>
                          <a:pt x="622" y="555"/>
                        </a:lnTo>
                        <a:lnTo>
                          <a:pt x="619" y="552"/>
                        </a:lnTo>
                        <a:lnTo>
                          <a:pt x="616" y="549"/>
                        </a:lnTo>
                        <a:lnTo>
                          <a:pt x="614" y="541"/>
                        </a:lnTo>
                        <a:lnTo>
                          <a:pt x="608" y="528"/>
                        </a:lnTo>
                        <a:lnTo>
                          <a:pt x="608" y="520"/>
                        </a:lnTo>
                        <a:lnTo>
                          <a:pt x="608" y="517"/>
                        </a:lnTo>
                        <a:lnTo>
                          <a:pt x="608" y="514"/>
                        </a:lnTo>
                        <a:lnTo>
                          <a:pt x="606" y="509"/>
                        </a:lnTo>
                        <a:lnTo>
                          <a:pt x="606" y="506"/>
                        </a:lnTo>
                        <a:lnTo>
                          <a:pt x="600" y="501"/>
                        </a:lnTo>
                        <a:lnTo>
                          <a:pt x="598" y="501"/>
                        </a:lnTo>
                        <a:lnTo>
                          <a:pt x="598" y="498"/>
                        </a:lnTo>
                        <a:lnTo>
                          <a:pt x="598" y="493"/>
                        </a:lnTo>
                        <a:lnTo>
                          <a:pt x="592" y="488"/>
                        </a:lnTo>
                        <a:lnTo>
                          <a:pt x="592" y="485"/>
                        </a:lnTo>
                        <a:lnTo>
                          <a:pt x="590" y="482"/>
                        </a:lnTo>
                        <a:lnTo>
                          <a:pt x="590" y="480"/>
                        </a:lnTo>
                        <a:lnTo>
                          <a:pt x="590" y="477"/>
                        </a:lnTo>
                        <a:lnTo>
                          <a:pt x="592" y="474"/>
                        </a:lnTo>
                        <a:lnTo>
                          <a:pt x="592" y="466"/>
                        </a:lnTo>
                        <a:lnTo>
                          <a:pt x="592" y="464"/>
                        </a:lnTo>
                        <a:lnTo>
                          <a:pt x="598" y="458"/>
                        </a:lnTo>
                        <a:lnTo>
                          <a:pt x="598" y="455"/>
                        </a:lnTo>
                        <a:lnTo>
                          <a:pt x="595" y="455"/>
                        </a:lnTo>
                        <a:lnTo>
                          <a:pt x="595" y="453"/>
                        </a:lnTo>
                        <a:lnTo>
                          <a:pt x="598" y="447"/>
                        </a:lnTo>
                        <a:lnTo>
                          <a:pt x="598" y="445"/>
                        </a:lnTo>
                        <a:lnTo>
                          <a:pt x="595" y="442"/>
                        </a:lnTo>
                        <a:lnTo>
                          <a:pt x="595" y="439"/>
                        </a:lnTo>
                        <a:lnTo>
                          <a:pt x="590" y="437"/>
                        </a:lnTo>
                        <a:lnTo>
                          <a:pt x="590" y="434"/>
                        </a:lnTo>
                        <a:lnTo>
                          <a:pt x="590" y="421"/>
                        </a:lnTo>
                        <a:lnTo>
                          <a:pt x="587" y="407"/>
                        </a:lnTo>
                        <a:lnTo>
                          <a:pt x="587" y="399"/>
                        </a:lnTo>
                        <a:lnTo>
                          <a:pt x="587" y="394"/>
                        </a:lnTo>
                        <a:lnTo>
                          <a:pt x="587" y="391"/>
                        </a:lnTo>
                        <a:lnTo>
                          <a:pt x="592" y="383"/>
                        </a:lnTo>
                        <a:lnTo>
                          <a:pt x="590" y="383"/>
                        </a:lnTo>
                        <a:lnTo>
                          <a:pt x="587" y="383"/>
                        </a:lnTo>
                        <a:lnTo>
                          <a:pt x="587" y="386"/>
                        </a:lnTo>
                        <a:lnTo>
                          <a:pt x="584" y="386"/>
                        </a:lnTo>
                        <a:lnTo>
                          <a:pt x="582" y="386"/>
                        </a:lnTo>
                        <a:lnTo>
                          <a:pt x="582" y="383"/>
                        </a:lnTo>
                        <a:lnTo>
                          <a:pt x="579" y="383"/>
                        </a:lnTo>
                        <a:lnTo>
                          <a:pt x="579" y="386"/>
                        </a:lnTo>
                        <a:lnTo>
                          <a:pt x="576" y="386"/>
                        </a:lnTo>
                        <a:lnTo>
                          <a:pt x="574" y="386"/>
                        </a:lnTo>
                        <a:lnTo>
                          <a:pt x="574" y="383"/>
                        </a:lnTo>
                        <a:lnTo>
                          <a:pt x="571" y="386"/>
                        </a:lnTo>
                        <a:lnTo>
                          <a:pt x="574" y="386"/>
                        </a:lnTo>
                        <a:lnTo>
                          <a:pt x="574" y="378"/>
                        </a:lnTo>
                        <a:lnTo>
                          <a:pt x="574" y="372"/>
                        </a:lnTo>
                        <a:lnTo>
                          <a:pt x="576" y="367"/>
                        </a:lnTo>
                        <a:lnTo>
                          <a:pt x="576" y="364"/>
                        </a:lnTo>
                        <a:lnTo>
                          <a:pt x="576" y="362"/>
                        </a:lnTo>
                        <a:lnTo>
                          <a:pt x="579" y="359"/>
                        </a:lnTo>
                        <a:lnTo>
                          <a:pt x="576" y="356"/>
                        </a:lnTo>
                        <a:lnTo>
                          <a:pt x="576" y="354"/>
                        </a:lnTo>
                        <a:lnTo>
                          <a:pt x="574" y="354"/>
                        </a:lnTo>
                        <a:lnTo>
                          <a:pt x="571" y="354"/>
                        </a:lnTo>
                        <a:lnTo>
                          <a:pt x="568" y="354"/>
                        </a:lnTo>
                        <a:lnTo>
                          <a:pt x="566" y="351"/>
                        </a:lnTo>
                        <a:lnTo>
                          <a:pt x="563" y="348"/>
                        </a:lnTo>
                        <a:lnTo>
                          <a:pt x="563" y="346"/>
                        </a:lnTo>
                        <a:lnTo>
                          <a:pt x="563" y="340"/>
                        </a:lnTo>
                        <a:lnTo>
                          <a:pt x="563" y="337"/>
                        </a:lnTo>
                        <a:lnTo>
                          <a:pt x="560" y="335"/>
                        </a:lnTo>
                        <a:lnTo>
                          <a:pt x="555" y="332"/>
                        </a:lnTo>
                        <a:lnTo>
                          <a:pt x="552" y="329"/>
                        </a:lnTo>
                        <a:lnTo>
                          <a:pt x="549" y="329"/>
                        </a:lnTo>
                        <a:lnTo>
                          <a:pt x="544" y="329"/>
                        </a:lnTo>
                        <a:lnTo>
                          <a:pt x="541" y="329"/>
                        </a:lnTo>
                        <a:lnTo>
                          <a:pt x="541" y="324"/>
                        </a:lnTo>
                        <a:lnTo>
                          <a:pt x="541" y="321"/>
                        </a:lnTo>
                        <a:lnTo>
                          <a:pt x="544" y="319"/>
                        </a:lnTo>
                        <a:lnTo>
                          <a:pt x="541" y="319"/>
                        </a:lnTo>
                        <a:lnTo>
                          <a:pt x="544" y="316"/>
                        </a:lnTo>
                        <a:lnTo>
                          <a:pt x="544" y="313"/>
                        </a:lnTo>
                        <a:lnTo>
                          <a:pt x="541" y="311"/>
                        </a:lnTo>
                        <a:lnTo>
                          <a:pt x="541" y="308"/>
                        </a:lnTo>
                        <a:lnTo>
                          <a:pt x="544" y="308"/>
                        </a:lnTo>
                        <a:lnTo>
                          <a:pt x="555" y="292"/>
                        </a:lnTo>
                        <a:lnTo>
                          <a:pt x="557" y="292"/>
                        </a:lnTo>
                        <a:lnTo>
                          <a:pt x="560" y="292"/>
                        </a:lnTo>
                        <a:lnTo>
                          <a:pt x="560" y="289"/>
                        </a:lnTo>
                        <a:lnTo>
                          <a:pt x="557" y="289"/>
                        </a:lnTo>
                        <a:lnTo>
                          <a:pt x="555" y="289"/>
                        </a:lnTo>
                        <a:lnTo>
                          <a:pt x="552" y="289"/>
                        </a:lnTo>
                        <a:lnTo>
                          <a:pt x="547" y="284"/>
                        </a:lnTo>
                        <a:lnTo>
                          <a:pt x="544" y="284"/>
                        </a:lnTo>
                        <a:lnTo>
                          <a:pt x="541" y="284"/>
                        </a:lnTo>
                        <a:lnTo>
                          <a:pt x="539" y="284"/>
                        </a:lnTo>
                        <a:lnTo>
                          <a:pt x="536" y="287"/>
                        </a:lnTo>
                        <a:lnTo>
                          <a:pt x="533" y="287"/>
                        </a:lnTo>
                        <a:lnTo>
                          <a:pt x="531" y="284"/>
                        </a:lnTo>
                        <a:lnTo>
                          <a:pt x="528" y="281"/>
                        </a:lnTo>
                        <a:lnTo>
                          <a:pt x="525" y="281"/>
                        </a:lnTo>
                        <a:lnTo>
                          <a:pt x="520" y="278"/>
                        </a:lnTo>
                        <a:lnTo>
                          <a:pt x="520" y="276"/>
                        </a:lnTo>
                        <a:lnTo>
                          <a:pt x="517" y="273"/>
                        </a:lnTo>
                        <a:lnTo>
                          <a:pt x="520" y="265"/>
                        </a:lnTo>
                        <a:lnTo>
                          <a:pt x="517" y="252"/>
                        </a:lnTo>
                        <a:lnTo>
                          <a:pt x="517" y="249"/>
                        </a:lnTo>
                        <a:lnTo>
                          <a:pt x="517" y="246"/>
                        </a:lnTo>
                        <a:lnTo>
                          <a:pt x="517" y="241"/>
                        </a:lnTo>
                        <a:lnTo>
                          <a:pt x="515" y="238"/>
                        </a:lnTo>
                        <a:lnTo>
                          <a:pt x="515" y="236"/>
                        </a:lnTo>
                        <a:lnTo>
                          <a:pt x="517" y="230"/>
                        </a:lnTo>
                        <a:lnTo>
                          <a:pt x="520" y="230"/>
                        </a:lnTo>
                        <a:lnTo>
                          <a:pt x="520" y="227"/>
                        </a:lnTo>
                        <a:lnTo>
                          <a:pt x="520" y="225"/>
                        </a:lnTo>
                        <a:lnTo>
                          <a:pt x="517" y="225"/>
                        </a:lnTo>
                        <a:lnTo>
                          <a:pt x="517" y="222"/>
                        </a:lnTo>
                        <a:lnTo>
                          <a:pt x="517" y="219"/>
                        </a:lnTo>
                        <a:lnTo>
                          <a:pt x="515" y="217"/>
                        </a:lnTo>
                        <a:lnTo>
                          <a:pt x="515" y="219"/>
                        </a:lnTo>
                        <a:lnTo>
                          <a:pt x="512" y="217"/>
                        </a:lnTo>
                        <a:lnTo>
                          <a:pt x="512" y="214"/>
                        </a:lnTo>
                        <a:lnTo>
                          <a:pt x="512" y="209"/>
                        </a:lnTo>
                        <a:lnTo>
                          <a:pt x="512" y="206"/>
                        </a:lnTo>
                        <a:lnTo>
                          <a:pt x="515" y="206"/>
                        </a:lnTo>
                        <a:lnTo>
                          <a:pt x="512" y="203"/>
                        </a:lnTo>
                        <a:lnTo>
                          <a:pt x="512" y="201"/>
                        </a:lnTo>
                        <a:lnTo>
                          <a:pt x="512" y="198"/>
                        </a:lnTo>
                        <a:lnTo>
                          <a:pt x="512" y="195"/>
                        </a:lnTo>
                        <a:lnTo>
                          <a:pt x="509" y="193"/>
                        </a:lnTo>
                        <a:lnTo>
                          <a:pt x="509" y="190"/>
                        </a:lnTo>
                        <a:lnTo>
                          <a:pt x="507" y="190"/>
                        </a:lnTo>
                        <a:lnTo>
                          <a:pt x="507" y="187"/>
                        </a:lnTo>
                        <a:lnTo>
                          <a:pt x="507" y="185"/>
                        </a:lnTo>
                        <a:lnTo>
                          <a:pt x="504" y="182"/>
                        </a:lnTo>
                        <a:lnTo>
                          <a:pt x="501" y="185"/>
                        </a:lnTo>
                        <a:lnTo>
                          <a:pt x="499" y="185"/>
                        </a:lnTo>
                        <a:lnTo>
                          <a:pt x="499" y="187"/>
                        </a:lnTo>
                        <a:lnTo>
                          <a:pt x="499" y="185"/>
                        </a:lnTo>
                        <a:lnTo>
                          <a:pt x="499" y="182"/>
                        </a:lnTo>
                        <a:lnTo>
                          <a:pt x="499" y="179"/>
                        </a:lnTo>
                        <a:lnTo>
                          <a:pt x="496" y="179"/>
                        </a:lnTo>
                        <a:lnTo>
                          <a:pt x="493" y="174"/>
                        </a:lnTo>
                        <a:lnTo>
                          <a:pt x="493" y="171"/>
                        </a:lnTo>
                        <a:lnTo>
                          <a:pt x="490" y="171"/>
                        </a:lnTo>
                        <a:lnTo>
                          <a:pt x="488" y="174"/>
                        </a:lnTo>
                        <a:lnTo>
                          <a:pt x="485" y="174"/>
                        </a:lnTo>
                        <a:lnTo>
                          <a:pt x="485" y="177"/>
                        </a:lnTo>
                        <a:lnTo>
                          <a:pt x="485" y="179"/>
                        </a:lnTo>
                        <a:lnTo>
                          <a:pt x="482" y="179"/>
                        </a:lnTo>
                        <a:lnTo>
                          <a:pt x="480" y="182"/>
                        </a:lnTo>
                        <a:lnTo>
                          <a:pt x="482" y="179"/>
                        </a:lnTo>
                        <a:lnTo>
                          <a:pt x="482" y="177"/>
                        </a:lnTo>
                        <a:lnTo>
                          <a:pt x="482" y="174"/>
                        </a:lnTo>
                        <a:lnTo>
                          <a:pt x="482" y="171"/>
                        </a:lnTo>
                        <a:lnTo>
                          <a:pt x="485" y="168"/>
                        </a:lnTo>
                        <a:lnTo>
                          <a:pt x="488" y="166"/>
                        </a:lnTo>
                        <a:lnTo>
                          <a:pt x="488" y="163"/>
                        </a:lnTo>
                        <a:lnTo>
                          <a:pt x="490" y="163"/>
                        </a:lnTo>
                        <a:lnTo>
                          <a:pt x="493" y="160"/>
                        </a:lnTo>
                        <a:lnTo>
                          <a:pt x="490" y="158"/>
                        </a:lnTo>
                        <a:lnTo>
                          <a:pt x="488" y="155"/>
                        </a:lnTo>
                        <a:lnTo>
                          <a:pt x="485" y="155"/>
                        </a:lnTo>
                        <a:lnTo>
                          <a:pt x="485" y="152"/>
                        </a:lnTo>
                        <a:lnTo>
                          <a:pt x="485" y="155"/>
                        </a:lnTo>
                        <a:lnTo>
                          <a:pt x="482" y="155"/>
                        </a:lnTo>
                        <a:lnTo>
                          <a:pt x="480" y="155"/>
                        </a:lnTo>
                        <a:lnTo>
                          <a:pt x="477" y="155"/>
                        </a:lnTo>
                        <a:lnTo>
                          <a:pt x="474" y="155"/>
                        </a:lnTo>
                        <a:lnTo>
                          <a:pt x="474" y="158"/>
                        </a:lnTo>
                        <a:lnTo>
                          <a:pt x="472" y="160"/>
                        </a:lnTo>
                        <a:lnTo>
                          <a:pt x="472" y="163"/>
                        </a:lnTo>
                        <a:lnTo>
                          <a:pt x="469" y="166"/>
                        </a:lnTo>
                        <a:lnTo>
                          <a:pt x="469" y="168"/>
                        </a:lnTo>
                        <a:lnTo>
                          <a:pt x="466" y="171"/>
                        </a:lnTo>
                        <a:lnTo>
                          <a:pt x="464" y="174"/>
                        </a:lnTo>
                        <a:lnTo>
                          <a:pt x="461" y="177"/>
                        </a:lnTo>
                        <a:lnTo>
                          <a:pt x="458" y="177"/>
                        </a:lnTo>
                        <a:lnTo>
                          <a:pt x="456" y="177"/>
                        </a:lnTo>
                        <a:lnTo>
                          <a:pt x="453" y="177"/>
                        </a:lnTo>
                        <a:lnTo>
                          <a:pt x="450" y="179"/>
                        </a:lnTo>
                        <a:lnTo>
                          <a:pt x="445" y="179"/>
                        </a:lnTo>
                        <a:lnTo>
                          <a:pt x="442" y="182"/>
                        </a:lnTo>
                        <a:lnTo>
                          <a:pt x="442" y="185"/>
                        </a:lnTo>
                        <a:lnTo>
                          <a:pt x="445" y="193"/>
                        </a:lnTo>
                        <a:lnTo>
                          <a:pt x="445" y="203"/>
                        </a:lnTo>
                        <a:lnTo>
                          <a:pt x="442" y="206"/>
                        </a:lnTo>
                        <a:lnTo>
                          <a:pt x="442" y="209"/>
                        </a:lnTo>
                        <a:lnTo>
                          <a:pt x="442" y="211"/>
                        </a:lnTo>
                        <a:lnTo>
                          <a:pt x="442" y="214"/>
                        </a:lnTo>
                        <a:lnTo>
                          <a:pt x="442" y="219"/>
                        </a:lnTo>
                        <a:lnTo>
                          <a:pt x="442" y="222"/>
                        </a:lnTo>
                        <a:lnTo>
                          <a:pt x="429" y="262"/>
                        </a:lnTo>
                        <a:lnTo>
                          <a:pt x="429" y="265"/>
                        </a:lnTo>
                        <a:lnTo>
                          <a:pt x="429" y="268"/>
                        </a:lnTo>
                        <a:lnTo>
                          <a:pt x="423" y="273"/>
                        </a:lnTo>
                        <a:lnTo>
                          <a:pt x="421" y="281"/>
                        </a:lnTo>
                        <a:lnTo>
                          <a:pt x="421" y="287"/>
                        </a:lnTo>
                        <a:lnTo>
                          <a:pt x="421" y="289"/>
                        </a:lnTo>
                        <a:lnTo>
                          <a:pt x="423" y="292"/>
                        </a:lnTo>
                        <a:lnTo>
                          <a:pt x="426" y="292"/>
                        </a:lnTo>
                        <a:lnTo>
                          <a:pt x="429" y="295"/>
                        </a:lnTo>
                        <a:lnTo>
                          <a:pt x="429" y="297"/>
                        </a:lnTo>
                        <a:lnTo>
                          <a:pt x="432" y="297"/>
                        </a:lnTo>
                        <a:lnTo>
                          <a:pt x="429" y="300"/>
                        </a:lnTo>
                        <a:lnTo>
                          <a:pt x="423" y="297"/>
                        </a:lnTo>
                        <a:lnTo>
                          <a:pt x="421" y="297"/>
                        </a:lnTo>
                        <a:lnTo>
                          <a:pt x="418" y="305"/>
                        </a:lnTo>
                        <a:lnTo>
                          <a:pt x="418" y="303"/>
                        </a:lnTo>
                        <a:lnTo>
                          <a:pt x="418" y="300"/>
                        </a:lnTo>
                        <a:lnTo>
                          <a:pt x="415" y="295"/>
                        </a:lnTo>
                        <a:lnTo>
                          <a:pt x="415" y="292"/>
                        </a:lnTo>
                        <a:lnTo>
                          <a:pt x="415" y="289"/>
                        </a:lnTo>
                        <a:lnTo>
                          <a:pt x="418" y="289"/>
                        </a:lnTo>
                        <a:lnTo>
                          <a:pt x="413" y="289"/>
                        </a:lnTo>
                        <a:lnTo>
                          <a:pt x="410" y="295"/>
                        </a:lnTo>
                        <a:lnTo>
                          <a:pt x="405" y="300"/>
                        </a:lnTo>
                        <a:lnTo>
                          <a:pt x="405" y="305"/>
                        </a:lnTo>
                        <a:lnTo>
                          <a:pt x="402" y="311"/>
                        </a:lnTo>
                        <a:lnTo>
                          <a:pt x="402" y="313"/>
                        </a:lnTo>
                        <a:lnTo>
                          <a:pt x="399" y="316"/>
                        </a:lnTo>
                        <a:lnTo>
                          <a:pt x="402" y="316"/>
                        </a:lnTo>
                        <a:lnTo>
                          <a:pt x="405" y="316"/>
                        </a:lnTo>
                        <a:lnTo>
                          <a:pt x="405" y="313"/>
                        </a:lnTo>
                        <a:lnTo>
                          <a:pt x="405" y="316"/>
                        </a:lnTo>
                        <a:lnTo>
                          <a:pt x="405" y="319"/>
                        </a:lnTo>
                        <a:lnTo>
                          <a:pt x="407" y="319"/>
                        </a:lnTo>
                        <a:lnTo>
                          <a:pt x="405" y="319"/>
                        </a:lnTo>
                        <a:lnTo>
                          <a:pt x="402" y="319"/>
                        </a:lnTo>
                        <a:lnTo>
                          <a:pt x="399" y="319"/>
                        </a:lnTo>
                        <a:lnTo>
                          <a:pt x="397" y="319"/>
                        </a:lnTo>
                        <a:lnTo>
                          <a:pt x="394" y="327"/>
                        </a:lnTo>
                        <a:lnTo>
                          <a:pt x="383" y="348"/>
                        </a:lnTo>
                        <a:lnTo>
                          <a:pt x="383" y="351"/>
                        </a:lnTo>
                        <a:lnTo>
                          <a:pt x="383" y="354"/>
                        </a:lnTo>
                        <a:lnTo>
                          <a:pt x="386" y="354"/>
                        </a:lnTo>
                        <a:lnTo>
                          <a:pt x="391" y="351"/>
                        </a:lnTo>
                        <a:lnTo>
                          <a:pt x="394" y="351"/>
                        </a:lnTo>
                        <a:lnTo>
                          <a:pt x="391" y="348"/>
                        </a:lnTo>
                        <a:lnTo>
                          <a:pt x="391" y="343"/>
                        </a:lnTo>
                        <a:lnTo>
                          <a:pt x="391" y="340"/>
                        </a:lnTo>
                        <a:lnTo>
                          <a:pt x="394" y="343"/>
                        </a:lnTo>
                        <a:lnTo>
                          <a:pt x="399" y="343"/>
                        </a:lnTo>
                        <a:lnTo>
                          <a:pt x="394" y="346"/>
                        </a:lnTo>
                        <a:lnTo>
                          <a:pt x="399" y="348"/>
                        </a:lnTo>
                        <a:lnTo>
                          <a:pt x="402" y="351"/>
                        </a:lnTo>
                        <a:lnTo>
                          <a:pt x="402" y="354"/>
                        </a:lnTo>
                        <a:lnTo>
                          <a:pt x="405" y="354"/>
                        </a:lnTo>
                        <a:lnTo>
                          <a:pt x="405" y="356"/>
                        </a:lnTo>
                        <a:lnTo>
                          <a:pt x="407" y="356"/>
                        </a:lnTo>
                        <a:lnTo>
                          <a:pt x="410" y="356"/>
                        </a:lnTo>
                        <a:lnTo>
                          <a:pt x="413" y="356"/>
                        </a:lnTo>
                        <a:lnTo>
                          <a:pt x="415" y="354"/>
                        </a:lnTo>
                        <a:lnTo>
                          <a:pt x="415" y="356"/>
                        </a:lnTo>
                        <a:lnTo>
                          <a:pt x="418" y="354"/>
                        </a:lnTo>
                        <a:lnTo>
                          <a:pt x="421" y="354"/>
                        </a:lnTo>
                        <a:lnTo>
                          <a:pt x="423" y="356"/>
                        </a:lnTo>
                        <a:lnTo>
                          <a:pt x="421" y="356"/>
                        </a:lnTo>
                        <a:lnTo>
                          <a:pt x="418" y="356"/>
                        </a:lnTo>
                        <a:lnTo>
                          <a:pt x="415" y="356"/>
                        </a:lnTo>
                        <a:lnTo>
                          <a:pt x="413" y="359"/>
                        </a:lnTo>
                        <a:lnTo>
                          <a:pt x="410" y="362"/>
                        </a:lnTo>
                        <a:lnTo>
                          <a:pt x="407" y="362"/>
                        </a:lnTo>
                        <a:lnTo>
                          <a:pt x="410" y="364"/>
                        </a:lnTo>
                        <a:lnTo>
                          <a:pt x="415" y="364"/>
                        </a:lnTo>
                        <a:lnTo>
                          <a:pt x="415" y="367"/>
                        </a:lnTo>
                        <a:lnTo>
                          <a:pt x="418" y="367"/>
                        </a:lnTo>
                        <a:lnTo>
                          <a:pt x="418" y="370"/>
                        </a:lnTo>
                        <a:lnTo>
                          <a:pt x="421" y="370"/>
                        </a:lnTo>
                        <a:lnTo>
                          <a:pt x="426" y="370"/>
                        </a:lnTo>
                        <a:lnTo>
                          <a:pt x="429" y="370"/>
                        </a:lnTo>
                        <a:lnTo>
                          <a:pt x="426" y="372"/>
                        </a:lnTo>
                        <a:lnTo>
                          <a:pt x="418" y="375"/>
                        </a:lnTo>
                        <a:lnTo>
                          <a:pt x="418" y="380"/>
                        </a:lnTo>
                        <a:lnTo>
                          <a:pt x="421" y="383"/>
                        </a:lnTo>
                        <a:lnTo>
                          <a:pt x="421" y="386"/>
                        </a:lnTo>
                        <a:lnTo>
                          <a:pt x="421" y="388"/>
                        </a:lnTo>
                        <a:lnTo>
                          <a:pt x="421" y="391"/>
                        </a:lnTo>
                        <a:lnTo>
                          <a:pt x="418" y="386"/>
                        </a:lnTo>
                        <a:lnTo>
                          <a:pt x="415" y="383"/>
                        </a:lnTo>
                        <a:lnTo>
                          <a:pt x="415" y="380"/>
                        </a:lnTo>
                        <a:lnTo>
                          <a:pt x="415" y="375"/>
                        </a:lnTo>
                        <a:lnTo>
                          <a:pt x="415" y="370"/>
                        </a:lnTo>
                        <a:lnTo>
                          <a:pt x="413" y="367"/>
                        </a:lnTo>
                        <a:lnTo>
                          <a:pt x="410" y="367"/>
                        </a:lnTo>
                        <a:lnTo>
                          <a:pt x="410" y="364"/>
                        </a:lnTo>
                        <a:lnTo>
                          <a:pt x="407" y="367"/>
                        </a:lnTo>
                        <a:lnTo>
                          <a:pt x="407" y="364"/>
                        </a:lnTo>
                        <a:lnTo>
                          <a:pt x="405" y="364"/>
                        </a:lnTo>
                        <a:lnTo>
                          <a:pt x="405" y="367"/>
                        </a:lnTo>
                        <a:lnTo>
                          <a:pt x="405" y="370"/>
                        </a:lnTo>
                        <a:lnTo>
                          <a:pt x="402" y="378"/>
                        </a:lnTo>
                        <a:lnTo>
                          <a:pt x="402" y="380"/>
                        </a:lnTo>
                        <a:lnTo>
                          <a:pt x="399" y="383"/>
                        </a:lnTo>
                        <a:lnTo>
                          <a:pt x="397" y="386"/>
                        </a:lnTo>
                        <a:lnTo>
                          <a:pt x="394" y="388"/>
                        </a:lnTo>
                        <a:lnTo>
                          <a:pt x="391" y="388"/>
                        </a:lnTo>
                        <a:lnTo>
                          <a:pt x="389" y="391"/>
                        </a:lnTo>
                        <a:lnTo>
                          <a:pt x="389" y="388"/>
                        </a:lnTo>
                        <a:lnTo>
                          <a:pt x="389" y="391"/>
                        </a:lnTo>
                        <a:lnTo>
                          <a:pt x="386" y="391"/>
                        </a:lnTo>
                        <a:lnTo>
                          <a:pt x="386" y="394"/>
                        </a:lnTo>
                        <a:lnTo>
                          <a:pt x="383" y="396"/>
                        </a:lnTo>
                        <a:lnTo>
                          <a:pt x="383" y="399"/>
                        </a:lnTo>
                        <a:lnTo>
                          <a:pt x="386" y="399"/>
                        </a:lnTo>
                        <a:lnTo>
                          <a:pt x="386" y="405"/>
                        </a:lnTo>
                        <a:lnTo>
                          <a:pt x="386" y="413"/>
                        </a:lnTo>
                        <a:lnTo>
                          <a:pt x="386" y="415"/>
                        </a:lnTo>
                        <a:lnTo>
                          <a:pt x="389" y="418"/>
                        </a:lnTo>
                        <a:lnTo>
                          <a:pt x="391" y="421"/>
                        </a:lnTo>
                        <a:lnTo>
                          <a:pt x="394" y="423"/>
                        </a:lnTo>
                        <a:lnTo>
                          <a:pt x="394" y="426"/>
                        </a:lnTo>
                        <a:lnTo>
                          <a:pt x="394" y="429"/>
                        </a:lnTo>
                        <a:lnTo>
                          <a:pt x="394" y="431"/>
                        </a:lnTo>
                        <a:lnTo>
                          <a:pt x="391" y="431"/>
                        </a:lnTo>
                        <a:lnTo>
                          <a:pt x="391" y="434"/>
                        </a:lnTo>
                        <a:lnTo>
                          <a:pt x="391" y="437"/>
                        </a:lnTo>
                        <a:lnTo>
                          <a:pt x="389" y="437"/>
                        </a:lnTo>
                        <a:lnTo>
                          <a:pt x="386" y="439"/>
                        </a:lnTo>
                        <a:lnTo>
                          <a:pt x="383" y="447"/>
                        </a:lnTo>
                        <a:lnTo>
                          <a:pt x="381" y="453"/>
                        </a:lnTo>
                        <a:lnTo>
                          <a:pt x="378" y="455"/>
                        </a:lnTo>
                        <a:lnTo>
                          <a:pt x="375" y="461"/>
                        </a:lnTo>
                        <a:lnTo>
                          <a:pt x="370" y="482"/>
                        </a:lnTo>
                        <a:lnTo>
                          <a:pt x="370" y="493"/>
                        </a:lnTo>
                        <a:lnTo>
                          <a:pt x="373" y="501"/>
                        </a:lnTo>
                        <a:lnTo>
                          <a:pt x="378" y="509"/>
                        </a:lnTo>
                        <a:lnTo>
                          <a:pt x="381" y="512"/>
                        </a:lnTo>
                        <a:lnTo>
                          <a:pt x="383" y="514"/>
                        </a:lnTo>
                        <a:lnTo>
                          <a:pt x="383" y="520"/>
                        </a:lnTo>
                        <a:lnTo>
                          <a:pt x="386" y="523"/>
                        </a:lnTo>
                        <a:lnTo>
                          <a:pt x="383" y="528"/>
                        </a:lnTo>
                        <a:lnTo>
                          <a:pt x="383" y="533"/>
                        </a:lnTo>
                        <a:lnTo>
                          <a:pt x="378" y="549"/>
                        </a:lnTo>
                        <a:lnTo>
                          <a:pt x="375" y="552"/>
                        </a:lnTo>
                        <a:lnTo>
                          <a:pt x="375" y="557"/>
                        </a:lnTo>
                        <a:lnTo>
                          <a:pt x="375" y="560"/>
                        </a:lnTo>
                        <a:lnTo>
                          <a:pt x="378" y="563"/>
                        </a:lnTo>
                        <a:lnTo>
                          <a:pt x="378" y="565"/>
                        </a:lnTo>
                        <a:lnTo>
                          <a:pt x="378" y="573"/>
                        </a:lnTo>
                        <a:lnTo>
                          <a:pt x="386" y="600"/>
                        </a:lnTo>
                        <a:lnTo>
                          <a:pt x="386" y="603"/>
                        </a:lnTo>
                        <a:lnTo>
                          <a:pt x="389" y="606"/>
                        </a:lnTo>
                        <a:lnTo>
                          <a:pt x="389" y="608"/>
                        </a:lnTo>
                        <a:lnTo>
                          <a:pt x="391" y="611"/>
                        </a:lnTo>
                        <a:lnTo>
                          <a:pt x="391" y="614"/>
                        </a:lnTo>
                        <a:lnTo>
                          <a:pt x="391" y="616"/>
                        </a:lnTo>
                        <a:lnTo>
                          <a:pt x="391" y="619"/>
                        </a:lnTo>
                        <a:lnTo>
                          <a:pt x="391" y="622"/>
                        </a:lnTo>
                        <a:lnTo>
                          <a:pt x="389" y="622"/>
                        </a:lnTo>
                        <a:lnTo>
                          <a:pt x="389" y="624"/>
                        </a:lnTo>
                        <a:lnTo>
                          <a:pt x="389" y="627"/>
                        </a:lnTo>
                        <a:lnTo>
                          <a:pt x="386" y="630"/>
                        </a:lnTo>
                        <a:lnTo>
                          <a:pt x="383" y="633"/>
                        </a:lnTo>
                        <a:lnTo>
                          <a:pt x="386" y="635"/>
                        </a:lnTo>
                        <a:lnTo>
                          <a:pt x="383" y="635"/>
                        </a:lnTo>
                        <a:lnTo>
                          <a:pt x="383" y="638"/>
                        </a:lnTo>
                        <a:lnTo>
                          <a:pt x="381" y="643"/>
                        </a:lnTo>
                        <a:lnTo>
                          <a:pt x="373" y="665"/>
                        </a:lnTo>
                        <a:lnTo>
                          <a:pt x="367" y="683"/>
                        </a:lnTo>
                        <a:lnTo>
                          <a:pt x="365" y="705"/>
                        </a:lnTo>
                        <a:lnTo>
                          <a:pt x="365" y="708"/>
                        </a:lnTo>
                        <a:lnTo>
                          <a:pt x="365" y="710"/>
                        </a:lnTo>
                        <a:lnTo>
                          <a:pt x="362" y="710"/>
                        </a:lnTo>
                        <a:lnTo>
                          <a:pt x="362" y="713"/>
                        </a:lnTo>
                        <a:lnTo>
                          <a:pt x="365" y="724"/>
                        </a:lnTo>
                        <a:lnTo>
                          <a:pt x="367" y="726"/>
                        </a:lnTo>
                        <a:lnTo>
                          <a:pt x="365" y="729"/>
                        </a:lnTo>
                        <a:lnTo>
                          <a:pt x="359" y="740"/>
                        </a:lnTo>
                        <a:lnTo>
                          <a:pt x="359" y="742"/>
                        </a:lnTo>
                        <a:lnTo>
                          <a:pt x="356" y="742"/>
                        </a:lnTo>
                        <a:lnTo>
                          <a:pt x="356" y="748"/>
                        </a:lnTo>
                        <a:lnTo>
                          <a:pt x="356" y="751"/>
                        </a:lnTo>
                        <a:lnTo>
                          <a:pt x="356" y="753"/>
                        </a:lnTo>
                        <a:lnTo>
                          <a:pt x="354" y="756"/>
                        </a:lnTo>
                        <a:lnTo>
                          <a:pt x="354" y="759"/>
                        </a:lnTo>
                        <a:lnTo>
                          <a:pt x="351" y="761"/>
                        </a:lnTo>
                        <a:lnTo>
                          <a:pt x="351" y="764"/>
                        </a:lnTo>
                        <a:lnTo>
                          <a:pt x="351" y="767"/>
                        </a:lnTo>
                        <a:lnTo>
                          <a:pt x="354" y="767"/>
                        </a:lnTo>
                        <a:lnTo>
                          <a:pt x="354" y="769"/>
                        </a:lnTo>
                        <a:lnTo>
                          <a:pt x="351" y="769"/>
                        </a:lnTo>
                        <a:lnTo>
                          <a:pt x="351" y="772"/>
                        </a:lnTo>
                        <a:lnTo>
                          <a:pt x="351" y="775"/>
                        </a:lnTo>
                        <a:lnTo>
                          <a:pt x="348" y="780"/>
                        </a:lnTo>
                        <a:lnTo>
                          <a:pt x="346" y="780"/>
                        </a:lnTo>
                        <a:lnTo>
                          <a:pt x="343" y="788"/>
                        </a:lnTo>
                        <a:lnTo>
                          <a:pt x="343" y="791"/>
                        </a:lnTo>
                        <a:lnTo>
                          <a:pt x="343" y="793"/>
                        </a:lnTo>
                        <a:lnTo>
                          <a:pt x="340" y="793"/>
                        </a:lnTo>
                        <a:lnTo>
                          <a:pt x="335" y="801"/>
                        </a:lnTo>
                        <a:lnTo>
                          <a:pt x="332" y="804"/>
                        </a:lnTo>
                        <a:lnTo>
                          <a:pt x="330" y="804"/>
                        </a:lnTo>
                        <a:lnTo>
                          <a:pt x="327" y="815"/>
                        </a:lnTo>
                        <a:lnTo>
                          <a:pt x="316" y="826"/>
                        </a:lnTo>
                        <a:lnTo>
                          <a:pt x="314" y="828"/>
                        </a:lnTo>
                        <a:lnTo>
                          <a:pt x="316" y="831"/>
                        </a:lnTo>
                        <a:lnTo>
                          <a:pt x="316" y="834"/>
                        </a:lnTo>
                        <a:lnTo>
                          <a:pt x="316" y="842"/>
                        </a:lnTo>
                        <a:lnTo>
                          <a:pt x="314" y="842"/>
                        </a:lnTo>
                        <a:lnTo>
                          <a:pt x="314" y="844"/>
                        </a:lnTo>
                        <a:lnTo>
                          <a:pt x="314" y="847"/>
                        </a:lnTo>
                        <a:lnTo>
                          <a:pt x="311" y="850"/>
                        </a:lnTo>
                        <a:lnTo>
                          <a:pt x="308" y="855"/>
                        </a:lnTo>
                        <a:lnTo>
                          <a:pt x="308" y="863"/>
                        </a:lnTo>
                        <a:lnTo>
                          <a:pt x="306" y="871"/>
                        </a:lnTo>
                        <a:lnTo>
                          <a:pt x="303" y="874"/>
                        </a:lnTo>
                        <a:lnTo>
                          <a:pt x="300" y="874"/>
                        </a:lnTo>
                        <a:lnTo>
                          <a:pt x="298" y="874"/>
                        </a:lnTo>
                        <a:lnTo>
                          <a:pt x="295" y="877"/>
                        </a:lnTo>
                        <a:lnTo>
                          <a:pt x="292" y="879"/>
                        </a:lnTo>
                        <a:lnTo>
                          <a:pt x="292" y="882"/>
                        </a:lnTo>
                        <a:lnTo>
                          <a:pt x="287" y="882"/>
                        </a:lnTo>
                        <a:lnTo>
                          <a:pt x="281" y="887"/>
                        </a:lnTo>
                        <a:lnTo>
                          <a:pt x="279" y="887"/>
                        </a:lnTo>
                        <a:lnTo>
                          <a:pt x="279" y="890"/>
                        </a:lnTo>
                        <a:lnTo>
                          <a:pt x="276" y="890"/>
                        </a:lnTo>
                        <a:lnTo>
                          <a:pt x="273" y="890"/>
                        </a:lnTo>
                        <a:lnTo>
                          <a:pt x="271" y="893"/>
                        </a:lnTo>
                        <a:lnTo>
                          <a:pt x="268" y="895"/>
                        </a:lnTo>
                        <a:lnTo>
                          <a:pt x="263" y="895"/>
                        </a:lnTo>
                        <a:lnTo>
                          <a:pt x="260" y="895"/>
                        </a:lnTo>
                        <a:lnTo>
                          <a:pt x="257" y="898"/>
                        </a:lnTo>
                        <a:lnTo>
                          <a:pt x="239" y="901"/>
                        </a:lnTo>
                        <a:lnTo>
                          <a:pt x="225" y="903"/>
                        </a:lnTo>
                        <a:lnTo>
                          <a:pt x="214" y="901"/>
                        </a:lnTo>
                        <a:lnTo>
                          <a:pt x="212" y="901"/>
                        </a:lnTo>
                        <a:lnTo>
                          <a:pt x="209" y="898"/>
                        </a:lnTo>
                        <a:lnTo>
                          <a:pt x="206" y="893"/>
                        </a:lnTo>
                        <a:lnTo>
                          <a:pt x="196" y="890"/>
                        </a:lnTo>
                        <a:lnTo>
                          <a:pt x="196" y="887"/>
                        </a:lnTo>
                        <a:lnTo>
                          <a:pt x="193" y="887"/>
                        </a:lnTo>
                        <a:lnTo>
                          <a:pt x="190" y="887"/>
                        </a:lnTo>
                        <a:lnTo>
                          <a:pt x="182" y="885"/>
                        </a:lnTo>
                        <a:lnTo>
                          <a:pt x="180" y="885"/>
                        </a:lnTo>
                        <a:lnTo>
                          <a:pt x="177" y="882"/>
                        </a:lnTo>
                        <a:lnTo>
                          <a:pt x="174" y="882"/>
                        </a:lnTo>
                        <a:lnTo>
                          <a:pt x="169" y="877"/>
                        </a:lnTo>
                        <a:lnTo>
                          <a:pt x="164" y="874"/>
                        </a:lnTo>
                        <a:lnTo>
                          <a:pt x="164" y="871"/>
                        </a:lnTo>
                        <a:lnTo>
                          <a:pt x="161" y="871"/>
                        </a:lnTo>
                        <a:lnTo>
                          <a:pt x="158" y="869"/>
                        </a:lnTo>
                        <a:lnTo>
                          <a:pt x="155" y="866"/>
                        </a:lnTo>
                        <a:lnTo>
                          <a:pt x="153" y="866"/>
                        </a:lnTo>
                        <a:lnTo>
                          <a:pt x="150" y="866"/>
                        </a:lnTo>
                        <a:lnTo>
                          <a:pt x="142" y="866"/>
                        </a:lnTo>
                        <a:lnTo>
                          <a:pt x="137" y="863"/>
                        </a:lnTo>
                        <a:lnTo>
                          <a:pt x="134" y="860"/>
                        </a:lnTo>
                        <a:lnTo>
                          <a:pt x="129" y="858"/>
                        </a:lnTo>
                        <a:lnTo>
                          <a:pt x="126" y="847"/>
                        </a:lnTo>
                        <a:lnTo>
                          <a:pt x="123" y="844"/>
                        </a:lnTo>
                        <a:lnTo>
                          <a:pt x="123" y="839"/>
                        </a:lnTo>
                        <a:lnTo>
                          <a:pt x="123" y="834"/>
                        </a:lnTo>
                        <a:lnTo>
                          <a:pt x="123" y="831"/>
                        </a:lnTo>
                        <a:lnTo>
                          <a:pt x="118" y="826"/>
                        </a:lnTo>
                        <a:lnTo>
                          <a:pt x="115" y="823"/>
                        </a:lnTo>
                        <a:lnTo>
                          <a:pt x="113" y="818"/>
                        </a:lnTo>
                        <a:lnTo>
                          <a:pt x="107" y="815"/>
                        </a:lnTo>
                        <a:lnTo>
                          <a:pt x="105" y="815"/>
                        </a:lnTo>
                        <a:lnTo>
                          <a:pt x="94" y="812"/>
                        </a:lnTo>
                        <a:lnTo>
                          <a:pt x="91" y="812"/>
                        </a:lnTo>
                        <a:lnTo>
                          <a:pt x="86" y="810"/>
                        </a:lnTo>
                        <a:lnTo>
                          <a:pt x="80" y="810"/>
                        </a:lnTo>
                        <a:lnTo>
                          <a:pt x="78" y="807"/>
                        </a:lnTo>
                        <a:lnTo>
                          <a:pt x="75" y="807"/>
                        </a:lnTo>
                        <a:lnTo>
                          <a:pt x="72" y="807"/>
                        </a:lnTo>
                        <a:lnTo>
                          <a:pt x="70" y="801"/>
                        </a:lnTo>
                        <a:lnTo>
                          <a:pt x="59" y="801"/>
                        </a:lnTo>
                        <a:lnTo>
                          <a:pt x="54" y="804"/>
                        </a:lnTo>
                        <a:lnTo>
                          <a:pt x="48" y="801"/>
                        </a:lnTo>
                        <a:lnTo>
                          <a:pt x="43" y="801"/>
                        </a:lnTo>
                        <a:lnTo>
                          <a:pt x="40" y="799"/>
                        </a:lnTo>
                        <a:lnTo>
                          <a:pt x="35" y="799"/>
                        </a:lnTo>
                        <a:lnTo>
                          <a:pt x="32" y="799"/>
                        </a:lnTo>
                        <a:lnTo>
                          <a:pt x="30" y="796"/>
                        </a:lnTo>
                        <a:lnTo>
                          <a:pt x="27" y="796"/>
                        </a:lnTo>
                        <a:lnTo>
                          <a:pt x="24" y="796"/>
                        </a:lnTo>
                        <a:lnTo>
                          <a:pt x="21" y="793"/>
                        </a:lnTo>
                        <a:lnTo>
                          <a:pt x="16" y="791"/>
                        </a:lnTo>
                        <a:lnTo>
                          <a:pt x="11" y="788"/>
                        </a:lnTo>
                        <a:lnTo>
                          <a:pt x="8" y="785"/>
                        </a:lnTo>
                        <a:lnTo>
                          <a:pt x="0" y="777"/>
                        </a:lnTo>
                        <a:lnTo>
                          <a:pt x="0" y="1786"/>
                        </a:lnTo>
                        <a:lnTo>
                          <a:pt x="322" y="1786"/>
                        </a:lnTo>
                        <a:lnTo>
                          <a:pt x="322" y="2105"/>
                        </a:lnTo>
                        <a:lnTo>
                          <a:pt x="1168" y="2105"/>
                        </a:lnTo>
                        <a:lnTo>
                          <a:pt x="1171" y="2102"/>
                        </a:lnTo>
                        <a:lnTo>
                          <a:pt x="1177" y="2102"/>
                        </a:lnTo>
                        <a:lnTo>
                          <a:pt x="1177" y="2100"/>
                        </a:lnTo>
                        <a:lnTo>
                          <a:pt x="1179" y="2100"/>
                        </a:lnTo>
                        <a:lnTo>
                          <a:pt x="1182" y="2097"/>
                        </a:lnTo>
                        <a:lnTo>
                          <a:pt x="1182" y="2092"/>
                        </a:lnTo>
                        <a:lnTo>
                          <a:pt x="1182" y="2089"/>
                        </a:lnTo>
                        <a:lnTo>
                          <a:pt x="1185" y="2089"/>
                        </a:lnTo>
                        <a:lnTo>
                          <a:pt x="1187" y="2089"/>
                        </a:lnTo>
                        <a:lnTo>
                          <a:pt x="1190" y="2086"/>
                        </a:lnTo>
                        <a:lnTo>
                          <a:pt x="1193" y="2086"/>
                        </a:lnTo>
                        <a:lnTo>
                          <a:pt x="1195" y="2084"/>
                        </a:lnTo>
                        <a:lnTo>
                          <a:pt x="1195" y="2081"/>
                        </a:lnTo>
                        <a:lnTo>
                          <a:pt x="1198" y="2081"/>
                        </a:lnTo>
                        <a:lnTo>
                          <a:pt x="1201" y="2078"/>
                        </a:lnTo>
                        <a:lnTo>
                          <a:pt x="1203" y="2078"/>
                        </a:lnTo>
                        <a:lnTo>
                          <a:pt x="1214" y="2073"/>
                        </a:lnTo>
                        <a:lnTo>
                          <a:pt x="1217" y="2073"/>
                        </a:lnTo>
                        <a:lnTo>
                          <a:pt x="1219" y="2070"/>
                        </a:lnTo>
                        <a:lnTo>
                          <a:pt x="1222" y="2062"/>
                        </a:lnTo>
                        <a:lnTo>
                          <a:pt x="1225" y="2062"/>
                        </a:lnTo>
                        <a:lnTo>
                          <a:pt x="1235" y="2059"/>
                        </a:lnTo>
                        <a:lnTo>
                          <a:pt x="1238" y="2059"/>
                        </a:lnTo>
                        <a:lnTo>
                          <a:pt x="1238" y="2062"/>
                        </a:lnTo>
                        <a:lnTo>
                          <a:pt x="1238" y="2065"/>
                        </a:lnTo>
                        <a:lnTo>
                          <a:pt x="1241" y="2065"/>
                        </a:lnTo>
                        <a:lnTo>
                          <a:pt x="1244" y="2065"/>
                        </a:lnTo>
                        <a:lnTo>
                          <a:pt x="1246" y="2065"/>
                        </a:lnTo>
                        <a:lnTo>
                          <a:pt x="1249" y="2065"/>
                        </a:lnTo>
                        <a:lnTo>
                          <a:pt x="1252" y="2065"/>
                        </a:lnTo>
                        <a:lnTo>
                          <a:pt x="1254" y="2065"/>
                        </a:lnTo>
                        <a:lnTo>
                          <a:pt x="1265" y="2065"/>
                        </a:lnTo>
                        <a:lnTo>
                          <a:pt x="1270" y="2065"/>
                        </a:lnTo>
                        <a:lnTo>
                          <a:pt x="1273" y="2062"/>
                        </a:lnTo>
                        <a:lnTo>
                          <a:pt x="1276" y="2062"/>
                        </a:lnTo>
                        <a:lnTo>
                          <a:pt x="1278" y="2062"/>
                        </a:lnTo>
                        <a:lnTo>
                          <a:pt x="1281" y="2062"/>
                        </a:lnTo>
                        <a:lnTo>
                          <a:pt x="1286" y="2062"/>
                        </a:lnTo>
                        <a:lnTo>
                          <a:pt x="1289" y="2059"/>
                        </a:lnTo>
                        <a:lnTo>
                          <a:pt x="1297" y="2059"/>
                        </a:lnTo>
                        <a:lnTo>
                          <a:pt x="1297" y="2057"/>
                        </a:lnTo>
                        <a:lnTo>
                          <a:pt x="1305" y="2059"/>
                        </a:lnTo>
                        <a:lnTo>
                          <a:pt x="1308" y="2059"/>
                        </a:lnTo>
                        <a:lnTo>
                          <a:pt x="1308" y="2057"/>
                        </a:lnTo>
                        <a:lnTo>
                          <a:pt x="1311" y="2057"/>
                        </a:lnTo>
                        <a:lnTo>
                          <a:pt x="1313" y="2057"/>
                        </a:lnTo>
                        <a:lnTo>
                          <a:pt x="1319" y="2059"/>
                        </a:lnTo>
                        <a:lnTo>
                          <a:pt x="1324" y="2065"/>
                        </a:lnTo>
                        <a:lnTo>
                          <a:pt x="1327" y="2067"/>
                        </a:lnTo>
                        <a:lnTo>
                          <a:pt x="1332" y="2070"/>
                        </a:lnTo>
                        <a:lnTo>
                          <a:pt x="1345" y="2070"/>
                        </a:lnTo>
                        <a:lnTo>
                          <a:pt x="1351" y="2070"/>
                        </a:lnTo>
                        <a:lnTo>
                          <a:pt x="1359" y="2067"/>
                        </a:lnTo>
                        <a:lnTo>
                          <a:pt x="1364" y="2067"/>
                        </a:lnTo>
                        <a:lnTo>
                          <a:pt x="1369" y="2067"/>
                        </a:lnTo>
                        <a:lnTo>
                          <a:pt x="1372" y="2070"/>
                        </a:lnTo>
                        <a:lnTo>
                          <a:pt x="1375" y="2070"/>
                        </a:lnTo>
                        <a:lnTo>
                          <a:pt x="1378" y="2073"/>
                        </a:lnTo>
                        <a:lnTo>
                          <a:pt x="1380" y="2073"/>
                        </a:lnTo>
                        <a:lnTo>
                          <a:pt x="1383" y="2076"/>
                        </a:lnTo>
                        <a:lnTo>
                          <a:pt x="1386" y="2076"/>
                        </a:lnTo>
                        <a:lnTo>
                          <a:pt x="1388" y="2076"/>
                        </a:lnTo>
                        <a:lnTo>
                          <a:pt x="1391" y="2078"/>
                        </a:lnTo>
                        <a:lnTo>
                          <a:pt x="1391" y="2081"/>
                        </a:lnTo>
                        <a:lnTo>
                          <a:pt x="1391" y="2084"/>
                        </a:lnTo>
                        <a:lnTo>
                          <a:pt x="1391" y="2086"/>
                        </a:lnTo>
                        <a:lnTo>
                          <a:pt x="1394" y="2086"/>
                        </a:lnTo>
                        <a:lnTo>
                          <a:pt x="1394" y="2089"/>
                        </a:lnTo>
                        <a:lnTo>
                          <a:pt x="1396" y="2089"/>
                        </a:lnTo>
                        <a:lnTo>
                          <a:pt x="1402" y="2089"/>
                        </a:lnTo>
                        <a:lnTo>
                          <a:pt x="1404" y="2092"/>
                        </a:lnTo>
                        <a:lnTo>
                          <a:pt x="1410" y="2094"/>
                        </a:lnTo>
                        <a:lnTo>
                          <a:pt x="1418" y="2097"/>
                        </a:lnTo>
                        <a:lnTo>
                          <a:pt x="1418" y="2105"/>
                        </a:lnTo>
                        <a:lnTo>
                          <a:pt x="1418" y="2108"/>
                        </a:lnTo>
                        <a:lnTo>
                          <a:pt x="1418" y="2113"/>
                        </a:lnTo>
                        <a:lnTo>
                          <a:pt x="1420" y="2116"/>
                        </a:lnTo>
                        <a:lnTo>
                          <a:pt x="1420" y="2118"/>
                        </a:lnTo>
                        <a:lnTo>
                          <a:pt x="1423" y="2118"/>
                        </a:lnTo>
                        <a:lnTo>
                          <a:pt x="1423" y="2121"/>
                        </a:lnTo>
                        <a:lnTo>
                          <a:pt x="1423" y="2124"/>
                        </a:lnTo>
                        <a:lnTo>
                          <a:pt x="1426" y="2124"/>
                        </a:lnTo>
                        <a:lnTo>
                          <a:pt x="1428" y="2124"/>
                        </a:lnTo>
                        <a:lnTo>
                          <a:pt x="1431" y="2121"/>
                        </a:lnTo>
                        <a:lnTo>
                          <a:pt x="1434" y="2118"/>
                        </a:lnTo>
                        <a:lnTo>
                          <a:pt x="1436" y="2118"/>
                        </a:lnTo>
                        <a:lnTo>
                          <a:pt x="1436" y="2116"/>
                        </a:lnTo>
                        <a:lnTo>
                          <a:pt x="1439" y="2113"/>
                        </a:lnTo>
                        <a:lnTo>
                          <a:pt x="1442" y="2113"/>
                        </a:lnTo>
                        <a:lnTo>
                          <a:pt x="1442" y="2110"/>
                        </a:lnTo>
                        <a:lnTo>
                          <a:pt x="1442" y="2108"/>
                        </a:lnTo>
                        <a:lnTo>
                          <a:pt x="1445" y="2102"/>
                        </a:lnTo>
                        <a:lnTo>
                          <a:pt x="1445" y="2100"/>
                        </a:lnTo>
                        <a:lnTo>
                          <a:pt x="1447" y="2100"/>
                        </a:lnTo>
                        <a:lnTo>
                          <a:pt x="1450" y="2100"/>
                        </a:lnTo>
                        <a:lnTo>
                          <a:pt x="1453" y="2100"/>
                        </a:lnTo>
                        <a:lnTo>
                          <a:pt x="1453" y="2097"/>
                        </a:lnTo>
                        <a:lnTo>
                          <a:pt x="1455" y="2097"/>
                        </a:lnTo>
                        <a:lnTo>
                          <a:pt x="1461" y="2094"/>
                        </a:lnTo>
                        <a:lnTo>
                          <a:pt x="1463" y="2094"/>
                        </a:lnTo>
                        <a:lnTo>
                          <a:pt x="1466" y="2100"/>
                        </a:lnTo>
                        <a:lnTo>
                          <a:pt x="1469" y="2100"/>
                        </a:lnTo>
                        <a:lnTo>
                          <a:pt x="1469" y="2102"/>
                        </a:lnTo>
                        <a:lnTo>
                          <a:pt x="1471" y="2102"/>
                        </a:lnTo>
                        <a:lnTo>
                          <a:pt x="1474" y="2102"/>
                        </a:lnTo>
                        <a:lnTo>
                          <a:pt x="1474" y="2100"/>
                        </a:lnTo>
                        <a:lnTo>
                          <a:pt x="1477" y="2097"/>
                        </a:lnTo>
                        <a:lnTo>
                          <a:pt x="1479" y="2097"/>
                        </a:lnTo>
                        <a:lnTo>
                          <a:pt x="1482" y="2097"/>
                        </a:lnTo>
                        <a:lnTo>
                          <a:pt x="1485" y="2097"/>
                        </a:lnTo>
                        <a:lnTo>
                          <a:pt x="1487" y="2097"/>
                        </a:lnTo>
                        <a:lnTo>
                          <a:pt x="1490" y="2097"/>
                        </a:lnTo>
                        <a:lnTo>
                          <a:pt x="1493" y="2097"/>
                        </a:lnTo>
                        <a:lnTo>
                          <a:pt x="1493" y="2094"/>
                        </a:lnTo>
                        <a:lnTo>
                          <a:pt x="1495" y="2094"/>
                        </a:lnTo>
                        <a:lnTo>
                          <a:pt x="1495" y="2092"/>
                        </a:lnTo>
                        <a:lnTo>
                          <a:pt x="1495" y="2089"/>
                        </a:lnTo>
                        <a:lnTo>
                          <a:pt x="1495" y="2086"/>
                        </a:lnTo>
                        <a:lnTo>
                          <a:pt x="1498" y="2086"/>
                        </a:lnTo>
                        <a:lnTo>
                          <a:pt x="1498" y="2084"/>
                        </a:lnTo>
                        <a:lnTo>
                          <a:pt x="1498" y="2081"/>
                        </a:lnTo>
                        <a:lnTo>
                          <a:pt x="1498" y="2078"/>
                        </a:lnTo>
                        <a:lnTo>
                          <a:pt x="1498" y="2076"/>
                        </a:lnTo>
                        <a:lnTo>
                          <a:pt x="1498" y="2073"/>
                        </a:lnTo>
                        <a:lnTo>
                          <a:pt x="1495" y="2070"/>
                        </a:lnTo>
                        <a:lnTo>
                          <a:pt x="1493" y="2067"/>
                        </a:lnTo>
                        <a:lnTo>
                          <a:pt x="1493" y="2065"/>
                        </a:lnTo>
                        <a:lnTo>
                          <a:pt x="1493" y="2062"/>
                        </a:lnTo>
                        <a:lnTo>
                          <a:pt x="1490" y="2062"/>
                        </a:lnTo>
                        <a:lnTo>
                          <a:pt x="1487" y="2059"/>
                        </a:lnTo>
                        <a:lnTo>
                          <a:pt x="1487" y="2057"/>
                        </a:lnTo>
                        <a:lnTo>
                          <a:pt x="1490" y="2057"/>
                        </a:lnTo>
                        <a:lnTo>
                          <a:pt x="1493" y="2057"/>
                        </a:lnTo>
                        <a:lnTo>
                          <a:pt x="1493" y="2054"/>
                        </a:lnTo>
                        <a:lnTo>
                          <a:pt x="1495" y="2054"/>
                        </a:lnTo>
                        <a:lnTo>
                          <a:pt x="1495" y="2051"/>
                        </a:lnTo>
                        <a:lnTo>
                          <a:pt x="1498" y="2051"/>
                        </a:lnTo>
                        <a:lnTo>
                          <a:pt x="1509" y="2046"/>
                        </a:lnTo>
                        <a:lnTo>
                          <a:pt x="1512" y="2046"/>
                        </a:lnTo>
                        <a:lnTo>
                          <a:pt x="1517" y="2046"/>
                        </a:lnTo>
                        <a:lnTo>
                          <a:pt x="1520" y="2043"/>
                        </a:lnTo>
                        <a:lnTo>
                          <a:pt x="1522" y="2041"/>
                        </a:lnTo>
                        <a:lnTo>
                          <a:pt x="1525" y="2041"/>
                        </a:lnTo>
                        <a:lnTo>
                          <a:pt x="1530" y="2038"/>
                        </a:lnTo>
                        <a:lnTo>
                          <a:pt x="1533" y="2038"/>
                        </a:lnTo>
                        <a:lnTo>
                          <a:pt x="1536" y="2038"/>
                        </a:lnTo>
                        <a:lnTo>
                          <a:pt x="1536" y="2035"/>
                        </a:lnTo>
                        <a:lnTo>
                          <a:pt x="1538" y="2033"/>
                        </a:lnTo>
                        <a:lnTo>
                          <a:pt x="1541" y="2030"/>
                        </a:lnTo>
                        <a:lnTo>
                          <a:pt x="1544" y="2027"/>
                        </a:lnTo>
                        <a:lnTo>
                          <a:pt x="1546" y="2027"/>
                        </a:lnTo>
                        <a:lnTo>
                          <a:pt x="1549" y="2030"/>
                        </a:lnTo>
                        <a:lnTo>
                          <a:pt x="1549" y="2033"/>
                        </a:lnTo>
                        <a:lnTo>
                          <a:pt x="1552" y="2033"/>
                        </a:lnTo>
                        <a:lnTo>
                          <a:pt x="1552" y="2035"/>
                        </a:lnTo>
                        <a:lnTo>
                          <a:pt x="1554" y="2035"/>
                        </a:lnTo>
                        <a:lnTo>
                          <a:pt x="1554" y="2033"/>
                        </a:lnTo>
                        <a:lnTo>
                          <a:pt x="1557" y="2033"/>
                        </a:lnTo>
                        <a:lnTo>
                          <a:pt x="1557" y="2030"/>
                        </a:lnTo>
                        <a:lnTo>
                          <a:pt x="1560" y="2030"/>
                        </a:lnTo>
                        <a:lnTo>
                          <a:pt x="1562" y="2033"/>
                        </a:lnTo>
                        <a:lnTo>
                          <a:pt x="1573" y="2038"/>
                        </a:lnTo>
                        <a:lnTo>
                          <a:pt x="1576" y="2038"/>
                        </a:lnTo>
                        <a:lnTo>
                          <a:pt x="1579" y="2038"/>
                        </a:lnTo>
                        <a:lnTo>
                          <a:pt x="1581" y="2035"/>
                        </a:lnTo>
                        <a:lnTo>
                          <a:pt x="1581" y="2033"/>
                        </a:lnTo>
                        <a:lnTo>
                          <a:pt x="1584" y="2033"/>
                        </a:lnTo>
                        <a:lnTo>
                          <a:pt x="1587" y="2033"/>
                        </a:lnTo>
                        <a:lnTo>
                          <a:pt x="1589" y="2035"/>
                        </a:lnTo>
                        <a:lnTo>
                          <a:pt x="1592" y="2035"/>
                        </a:lnTo>
                        <a:lnTo>
                          <a:pt x="1600" y="2035"/>
                        </a:lnTo>
                        <a:lnTo>
                          <a:pt x="1605" y="2035"/>
                        </a:lnTo>
                        <a:lnTo>
                          <a:pt x="1608" y="2035"/>
                        </a:lnTo>
                        <a:lnTo>
                          <a:pt x="1608" y="2038"/>
                        </a:lnTo>
                        <a:lnTo>
                          <a:pt x="1611" y="2038"/>
                        </a:lnTo>
                        <a:lnTo>
                          <a:pt x="1611" y="2035"/>
                        </a:lnTo>
                        <a:lnTo>
                          <a:pt x="1613" y="2035"/>
                        </a:lnTo>
                        <a:lnTo>
                          <a:pt x="1616" y="2033"/>
                        </a:lnTo>
                        <a:lnTo>
                          <a:pt x="1616" y="2030"/>
                        </a:lnTo>
                        <a:lnTo>
                          <a:pt x="1619" y="2030"/>
                        </a:lnTo>
                        <a:lnTo>
                          <a:pt x="1619" y="2027"/>
                        </a:lnTo>
                        <a:lnTo>
                          <a:pt x="1621" y="2027"/>
                        </a:lnTo>
                        <a:lnTo>
                          <a:pt x="1624" y="2027"/>
                        </a:lnTo>
                        <a:lnTo>
                          <a:pt x="1632" y="2025"/>
                        </a:lnTo>
                        <a:lnTo>
                          <a:pt x="1637" y="2025"/>
                        </a:lnTo>
                        <a:lnTo>
                          <a:pt x="1640" y="2025"/>
                        </a:lnTo>
                        <a:lnTo>
                          <a:pt x="1648" y="2017"/>
                        </a:lnTo>
                        <a:lnTo>
                          <a:pt x="1654" y="2014"/>
                        </a:lnTo>
                        <a:lnTo>
                          <a:pt x="1651" y="2011"/>
                        </a:lnTo>
                        <a:close/>
                        <a:moveTo>
                          <a:pt x="453" y="150"/>
                        </a:moveTo>
                        <a:lnTo>
                          <a:pt x="450" y="147"/>
                        </a:lnTo>
                        <a:lnTo>
                          <a:pt x="450" y="144"/>
                        </a:lnTo>
                        <a:lnTo>
                          <a:pt x="448" y="142"/>
                        </a:lnTo>
                        <a:lnTo>
                          <a:pt x="448" y="144"/>
                        </a:lnTo>
                        <a:lnTo>
                          <a:pt x="445" y="144"/>
                        </a:lnTo>
                        <a:lnTo>
                          <a:pt x="445" y="147"/>
                        </a:lnTo>
                        <a:lnTo>
                          <a:pt x="442" y="147"/>
                        </a:lnTo>
                        <a:lnTo>
                          <a:pt x="440" y="147"/>
                        </a:lnTo>
                        <a:lnTo>
                          <a:pt x="440" y="150"/>
                        </a:lnTo>
                        <a:lnTo>
                          <a:pt x="440" y="152"/>
                        </a:lnTo>
                        <a:lnTo>
                          <a:pt x="440" y="155"/>
                        </a:lnTo>
                        <a:lnTo>
                          <a:pt x="442" y="158"/>
                        </a:lnTo>
                        <a:lnTo>
                          <a:pt x="442" y="160"/>
                        </a:lnTo>
                        <a:lnTo>
                          <a:pt x="448" y="163"/>
                        </a:lnTo>
                        <a:lnTo>
                          <a:pt x="448" y="160"/>
                        </a:lnTo>
                        <a:lnTo>
                          <a:pt x="448" y="158"/>
                        </a:lnTo>
                        <a:lnTo>
                          <a:pt x="450" y="158"/>
                        </a:lnTo>
                        <a:lnTo>
                          <a:pt x="453" y="155"/>
                        </a:lnTo>
                        <a:lnTo>
                          <a:pt x="456" y="155"/>
                        </a:lnTo>
                        <a:lnTo>
                          <a:pt x="456" y="158"/>
                        </a:lnTo>
                        <a:lnTo>
                          <a:pt x="458" y="155"/>
                        </a:lnTo>
                        <a:lnTo>
                          <a:pt x="456" y="152"/>
                        </a:lnTo>
                        <a:lnTo>
                          <a:pt x="453" y="150"/>
                        </a:lnTo>
                        <a:close/>
                        <a:moveTo>
                          <a:pt x="863" y="960"/>
                        </a:moveTo>
                        <a:lnTo>
                          <a:pt x="863" y="962"/>
                        </a:lnTo>
                        <a:lnTo>
                          <a:pt x="866" y="962"/>
                        </a:lnTo>
                        <a:lnTo>
                          <a:pt x="866" y="965"/>
                        </a:lnTo>
                        <a:lnTo>
                          <a:pt x="871" y="968"/>
                        </a:lnTo>
                        <a:lnTo>
                          <a:pt x="874" y="973"/>
                        </a:lnTo>
                        <a:lnTo>
                          <a:pt x="876" y="981"/>
                        </a:lnTo>
                        <a:lnTo>
                          <a:pt x="879" y="984"/>
                        </a:lnTo>
                        <a:lnTo>
                          <a:pt x="882" y="984"/>
                        </a:lnTo>
                        <a:lnTo>
                          <a:pt x="884" y="987"/>
                        </a:lnTo>
                        <a:lnTo>
                          <a:pt x="887" y="984"/>
                        </a:lnTo>
                        <a:lnTo>
                          <a:pt x="887" y="981"/>
                        </a:lnTo>
                        <a:lnTo>
                          <a:pt x="890" y="979"/>
                        </a:lnTo>
                        <a:lnTo>
                          <a:pt x="890" y="976"/>
                        </a:lnTo>
                        <a:lnTo>
                          <a:pt x="887" y="976"/>
                        </a:lnTo>
                        <a:lnTo>
                          <a:pt x="887" y="973"/>
                        </a:lnTo>
                        <a:lnTo>
                          <a:pt x="890" y="973"/>
                        </a:lnTo>
                        <a:lnTo>
                          <a:pt x="890" y="970"/>
                        </a:lnTo>
                        <a:lnTo>
                          <a:pt x="887" y="970"/>
                        </a:lnTo>
                        <a:lnTo>
                          <a:pt x="884" y="968"/>
                        </a:lnTo>
                        <a:lnTo>
                          <a:pt x="882" y="965"/>
                        </a:lnTo>
                        <a:lnTo>
                          <a:pt x="882" y="962"/>
                        </a:lnTo>
                        <a:lnTo>
                          <a:pt x="884" y="962"/>
                        </a:lnTo>
                        <a:lnTo>
                          <a:pt x="884" y="960"/>
                        </a:lnTo>
                        <a:lnTo>
                          <a:pt x="884" y="957"/>
                        </a:lnTo>
                        <a:lnTo>
                          <a:pt x="879" y="957"/>
                        </a:lnTo>
                        <a:lnTo>
                          <a:pt x="876" y="954"/>
                        </a:lnTo>
                        <a:lnTo>
                          <a:pt x="876" y="957"/>
                        </a:lnTo>
                        <a:lnTo>
                          <a:pt x="876" y="960"/>
                        </a:lnTo>
                        <a:lnTo>
                          <a:pt x="876" y="962"/>
                        </a:lnTo>
                        <a:lnTo>
                          <a:pt x="871" y="962"/>
                        </a:lnTo>
                        <a:lnTo>
                          <a:pt x="866" y="960"/>
                        </a:lnTo>
                        <a:lnTo>
                          <a:pt x="863" y="960"/>
                        </a:lnTo>
                        <a:close/>
                        <a:moveTo>
                          <a:pt x="453" y="96"/>
                        </a:moveTo>
                        <a:lnTo>
                          <a:pt x="450" y="96"/>
                        </a:lnTo>
                        <a:lnTo>
                          <a:pt x="450" y="99"/>
                        </a:lnTo>
                        <a:lnTo>
                          <a:pt x="448" y="99"/>
                        </a:lnTo>
                        <a:lnTo>
                          <a:pt x="448" y="101"/>
                        </a:lnTo>
                        <a:lnTo>
                          <a:pt x="448" y="104"/>
                        </a:lnTo>
                        <a:lnTo>
                          <a:pt x="450" y="104"/>
                        </a:lnTo>
                        <a:lnTo>
                          <a:pt x="450" y="107"/>
                        </a:lnTo>
                        <a:lnTo>
                          <a:pt x="453" y="104"/>
                        </a:lnTo>
                        <a:lnTo>
                          <a:pt x="453" y="107"/>
                        </a:lnTo>
                        <a:lnTo>
                          <a:pt x="456" y="107"/>
                        </a:lnTo>
                        <a:lnTo>
                          <a:pt x="458" y="107"/>
                        </a:lnTo>
                        <a:lnTo>
                          <a:pt x="461" y="101"/>
                        </a:lnTo>
                        <a:lnTo>
                          <a:pt x="464" y="101"/>
                        </a:lnTo>
                        <a:lnTo>
                          <a:pt x="461" y="99"/>
                        </a:lnTo>
                        <a:lnTo>
                          <a:pt x="461" y="96"/>
                        </a:lnTo>
                        <a:lnTo>
                          <a:pt x="458" y="93"/>
                        </a:lnTo>
                        <a:lnTo>
                          <a:pt x="453" y="93"/>
                        </a:lnTo>
                        <a:lnTo>
                          <a:pt x="453" y="96"/>
                        </a:lnTo>
                        <a:close/>
                        <a:moveTo>
                          <a:pt x="461" y="144"/>
                        </a:moveTo>
                        <a:lnTo>
                          <a:pt x="461" y="142"/>
                        </a:lnTo>
                        <a:lnTo>
                          <a:pt x="458" y="142"/>
                        </a:lnTo>
                        <a:lnTo>
                          <a:pt x="456" y="142"/>
                        </a:lnTo>
                        <a:lnTo>
                          <a:pt x="453" y="144"/>
                        </a:lnTo>
                        <a:lnTo>
                          <a:pt x="453" y="147"/>
                        </a:lnTo>
                        <a:lnTo>
                          <a:pt x="456" y="147"/>
                        </a:lnTo>
                        <a:lnTo>
                          <a:pt x="458" y="147"/>
                        </a:lnTo>
                        <a:lnTo>
                          <a:pt x="461" y="144"/>
                        </a:lnTo>
                        <a:close/>
                        <a:moveTo>
                          <a:pt x="917" y="1013"/>
                        </a:moveTo>
                        <a:lnTo>
                          <a:pt x="919" y="1013"/>
                        </a:lnTo>
                        <a:lnTo>
                          <a:pt x="922" y="1016"/>
                        </a:lnTo>
                        <a:lnTo>
                          <a:pt x="925" y="1016"/>
                        </a:lnTo>
                        <a:lnTo>
                          <a:pt x="925" y="1013"/>
                        </a:lnTo>
                        <a:lnTo>
                          <a:pt x="927" y="1013"/>
                        </a:lnTo>
                        <a:lnTo>
                          <a:pt x="925" y="1013"/>
                        </a:lnTo>
                        <a:lnTo>
                          <a:pt x="922" y="1013"/>
                        </a:lnTo>
                        <a:lnTo>
                          <a:pt x="922" y="1011"/>
                        </a:lnTo>
                        <a:lnTo>
                          <a:pt x="919" y="1008"/>
                        </a:lnTo>
                        <a:lnTo>
                          <a:pt x="917" y="1008"/>
                        </a:lnTo>
                        <a:lnTo>
                          <a:pt x="917" y="1005"/>
                        </a:lnTo>
                        <a:lnTo>
                          <a:pt x="914" y="1005"/>
                        </a:lnTo>
                        <a:lnTo>
                          <a:pt x="914" y="1008"/>
                        </a:lnTo>
                        <a:lnTo>
                          <a:pt x="914" y="1011"/>
                        </a:lnTo>
                        <a:lnTo>
                          <a:pt x="914" y="1013"/>
                        </a:lnTo>
                        <a:lnTo>
                          <a:pt x="917" y="1013"/>
                        </a:lnTo>
                        <a:close/>
                        <a:moveTo>
                          <a:pt x="493" y="18"/>
                        </a:moveTo>
                        <a:lnTo>
                          <a:pt x="496" y="18"/>
                        </a:lnTo>
                        <a:lnTo>
                          <a:pt x="504" y="18"/>
                        </a:lnTo>
                        <a:lnTo>
                          <a:pt x="507" y="18"/>
                        </a:lnTo>
                        <a:lnTo>
                          <a:pt x="507" y="16"/>
                        </a:lnTo>
                        <a:lnTo>
                          <a:pt x="509" y="16"/>
                        </a:lnTo>
                        <a:lnTo>
                          <a:pt x="509" y="13"/>
                        </a:lnTo>
                        <a:lnTo>
                          <a:pt x="507" y="13"/>
                        </a:lnTo>
                        <a:lnTo>
                          <a:pt x="504" y="13"/>
                        </a:lnTo>
                        <a:lnTo>
                          <a:pt x="501" y="13"/>
                        </a:lnTo>
                        <a:lnTo>
                          <a:pt x="499" y="13"/>
                        </a:lnTo>
                        <a:lnTo>
                          <a:pt x="496" y="13"/>
                        </a:lnTo>
                        <a:lnTo>
                          <a:pt x="493" y="13"/>
                        </a:lnTo>
                        <a:lnTo>
                          <a:pt x="490" y="16"/>
                        </a:lnTo>
                        <a:lnTo>
                          <a:pt x="493" y="18"/>
                        </a:lnTo>
                        <a:close/>
                        <a:moveTo>
                          <a:pt x="450" y="5"/>
                        </a:moveTo>
                        <a:lnTo>
                          <a:pt x="456" y="5"/>
                        </a:lnTo>
                        <a:lnTo>
                          <a:pt x="458" y="2"/>
                        </a:lnTo>
                        <a:lnTo>
                          <a:pt x="456" y="2"/>
                        </a:lnTo>
                        <a:lnTo>
                          <a:pt x="450" y="0"/>
                        </a:lnTo>
                        <a:lnTo>
                          <a:pt x="445" y="0"/>
                        </a:lnTo>
                        <a:lnTo>
                          <a:pt x="442" y="2"/>
                        </a:lnTo>
                        <a:lnTo>
                          <a:pt x="445" y="5"/>
                        </a:lnTo>
                        <a:lnTo>
                          <a:pt x="450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48974" tIns="24480" rIns="48974" bIns="24480"/>
                  <a:lstStyle/>
                  <a:p>
                    <a:pPr defTabSz="653152">
                      <a:defRPr/>
                    </a:pPr>
                    <a:endParaRPr lang="en-US" sz="999">
                      <a:solidFill>
                        <a:srgbClr val="000000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76" name="Google Shape;3449;p72">
                    <a:extLst>
                      <a:ext uri="{FF2B5EF4-FFF2-40B4-BE49-F238E27FC236}">
                        <a16:creationId xmlns:a16="http://schemas.microsoft.com/office/drawing/2014/main" id="{C7BA57F2-3F8F-E746-7166-03C11A43A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2231" y="595312"/>
                    <a:ext cx="1139429" cy="1909763"/>
                  </a:xfrm>
                  <a:custGeom>
                    <a:avLst/>
                    <a:gdLst>
                      <a:gd name="T0" fmla="*/ 2147483646 w 957"/>
                      <a:gd name="T1" fmla="*/ 2147483646 h 1604"/>
                      <a:gd name="T2" fmla="*/ 2147483646 w 957"/>
                      <a:gd name="T3" fmla="*/ 2147483646 h 1604"/>
                      <a:gd name="T4" fmla="*/ 2147483646 w 957"/>
                      <a:gd name="T5" fmla="*/ 2147483646 h 1604"/>
                      <a:gd name="T6" fmla="*/ 2147483646 w 957"/>
                      <a:gd name="T7" fmla="*/ 2147483646 h 1604"/>
                      <a:gd name="T8" fmla="*/ 2147483646 w 957"/>
                      <a:gd name="T9" fmla="*/ 2147483646 h 1604"/>
                      <a:gd name="T10" fmla="*/ 2147483646 w 957"/>
                      <a:gd name="T11" fmla="*/ 2147483646 h 1604"/>
                      <a:gd name="T12" fmla="*/ 2147483646 w 957"/>
                      <a:gd name="T13" fmla="*/ 2147483646 h 1604"/>
                      <a:gd name="T14" fmla="*/ 2147483646 w 957"/>
                      <a:gd name="T15" fmla="*/ 2147483646 h 1604"/>
                      <a:gd name="T16" fmla="*/ 2147483646 w 957"/>
                      <a:gd name="T17" fmla="*/ 2147483646 h 1604"/>
                      <a:gd name="T18" fmla="*/ 2147483646 w 957"/>
                      <a:gd name="T19" fmla="*/ 2147483646 h 1604"/>
                      <a:gd name="T20" fmla="*/ 2147483646 w 957"/>
                      <a:gd name="T21" fmla="*/ 2147483646 h 1604"/>
                      <a:gd name="T22" fmla="*/ 2147483646 w 957"/>
                      <a:gd name="T23" fmla="*/ 2147483646 h 1604"/>
                      <a:gd name="T24" fmla="*/ 2147483646 w 957"/>
                      <a:gd name="T25" fmla="*/ 2147483646 h 1604"/>
                      <a:gd name="T26" fmla="*/ 2147483646 w 957"/>
                      <a:gd name="T27" fmla="*/ 2147483646 h 1604"/>
                      <a:gd name="T28" fmla="*/ 2147483646 w 957"/>
                      <a:gd name="T29" fmla="*/ 2147483646 h 1604"/>
                      <a:gd name="T30" fmla="*/ 2147483646 w 957"/>
                      <a:gd name="T31" fmla="*/ 2147483646 h 1604"/>
                      <a:gd name="T32" fmla="*/ 2147483646 w 957"/>
                      <a:gd name="T33" fmla="*/ 2147483646 h 1604"/>
                      <a:gd name="T34" fmla="*/ 2147483646 w 957"/>
                      <a:gd name="T35" fmla="*/ 2147483646 h 1604"/>
                      <a:gd name="T36" fmla="*/ 2147483646 w 957"/>
                      <a:gd name="T37" fmla="*/ 2147483646 h 1604"/>
                      <a:gd name="T38" fmla="*/ 2147483646 w 957"/>
                      <a:gd name="T39" fmla="*/ 2147483646 h 1604"/>
                      <a:gd name="T40" fmla="*/ 2147483646 w 957"/>
                      <a:gd name="T41" fmla="*/ 2147483646 h 1604"/>
                      <a:gd name="T42" fmla="*/ 2147483646 w 957"/>
                      <a:gd name="T43" fmla="*/ 2147483646 h 1604"/>
                      <a:gd name="T44" fmla="*/ 2147483646 w 957"/>
                      <a:gd name="T45" fmla="*/ 2147483646 h 1604"/>
                      <a:gd name="T46" fmla="*/ 2147483646 w 957"/>
                      <a:gd name="T47" fmla="*/ 2147483646 h 1604"/>
                      <a:gd name="T48" fmla="*/ 2147483646 w 957"/>
                      <a:gd name="T49" fmla="*/ 2147483646 h 1604"/>
                      <a:gd name="T50" fmla="*/ 2147483646 w 957"/>
                      <a:gd name="T51" fmla="*/ 2147483646 h 1604"/>
                      <a:gd name="T52" fmla="*/ 2147483646 w 957"/>
                      <a:gd name="T53" fmla="*/ 2147483646 h 1604"/>
                      <a:gd name="T54" fmla="*/ 2147483646 w 957"/>
                      <a:gd name="T55" fmla="*/ 2147483646 h 1604"/>
                      <a:gd name="T56" fmla="*/ 2147483646 w 957"/>
                      <a:gd name="T57" fmla="*/ 2147483646 h 1604"/>
                      <a:gd name="T58" fmla="*/ 2147483646 w 957"/>
                      <a:gd name="T59" fmla="*/ 2147483646 h 1604"/>
                      <a:gd name="T60" fmla="*/ 2147483646 w 957"/>
                      <a:gd name="T61" fmla="*/ 2147483646 h 1604"/>
                      <a:gd name="T62" fmla="*/ 2147483646 w 957"/>
                      <a:gd name="T63" fmla="*/ 2147483646 h 1604"/>
                      <a:gd name="T64" fmla="*/ 2147483646 w 957"/>
                      <a:gd name="T65" fmla="*/ 2147483646 h 1604"/>
                      <a:gd name="T66" fmla="*/ 2147483646 w 957"/>
                      <a:gd name="T67" fmla="*/ 2147483646 h 1604"/>
                      <a:gd name="T68" fmla="*/ 2147483646 w 957"/>
                      <a:gd name="T69" fmla="*/ 2147483646 h 1604"/>
                      <a:gd name="T70" fmla="*/ 2147483646 w 957"/>
                      <a:gd name="T71" fmla="*/ 2147483646 h 1604"/>
                      <a:gd name="T72" fmla="*/ 2147483646 w 957"/>
                      <a:gd name="T73" fmla="*/ 2147483646 h 1604"/>
                      <a:gd name="T74" fmla="*/ 2147483646 w 957"/>
                      <a:gd name="T75" fmla="*/ 2147483646 h 1604"/>
                      <a:gd name="T76" fmla="*/ 2147483646 w 957"/>
                      <a:gd name="T77" fmla="*/ 2147483646 h 1604"/>
                      <a:gd name="T78" fmla="*/ 2147483646 w 957"/>
                      <a:gd name="T79" fmla="*/ 2147483646 h 1604"/>
                      <a:gd name="T80" fmla="*/ 2147483646 w 957"/>
                      <a:gd name="T81" fmla="*/ 2147483646 h 1604"/>
                      <a:gd name="T82" fmla="*/ 2147483646 w 957"/>
                      <a:gd name="T83" fmla="*/ 2147483646 h 1604"/>
                      <a:gd name="T84" fmla="*/ 2147483646 w 957"/>
                      <a:gd name="T85" fmla="*/ 2147483646 h 1604"/>
                      <a:gd name="T86" fmla="*/ 2147483646 w 957"/>
                      <a:gd name="T87" fmla="*/ 2147483646 h 1604"/>
                      <a:gd name="T88" fmla="*/ 2147483646 w 957"/>
                      <a:gd name="T89" fmla="*/ 2147483646 h 1604"/>
                      <a:gd name="T90" fmla="*/ 2147483646 w 957"/>
                      <a:gd name="T91" fmla="*/ 2147483646 h 1604"/>
                      <a:gd name="T92" fmla="*/ 2147483646 w 957"/>
                      <a:gd name="T93" fmla="*/ 2147483646 h 1604"/>
                      <a:gd name="T94" fmla="*/ 2147483646 w 957"/>
                      <a:gd name="T95" fmla="*/ 2147483646 h 1604"/>
                      <a:gd name="T96" fmla="*/ 2147483646 w 957"/>
                      <a:gd name="T97" fmla="*/ 2147483646 h 1604"/>
                      <a:gd name="T98" fmla="*/ 2147483646 w 957"/>
                      <a:gd name="T99" fmla="*/ 2147483646 h 1604"/>
                      <a:gd name="T100" fmla="*/ 2147483646 w 957"/>
                      <a:gd name="T101" fmla="*/ 2147483646 h 1604"/>
                      <a:gd name="T102" fmla="*/ 2147483646 w 957"/>
                      <a:gd name="T103" fmla="*/ 2147483646 h 1604"/>
                      <a:gd name="T104" fmla="*/ 2147483646 w 957"/>
                      <a:gd name="T105" fmla="*/ 2147483646 h 1604"/>
                      <a:gd name="T106" fmla="*/ 2147483646 w 957"/>
                      <a:gd name="T107" fmla="*/ 2147483646 h 1604"/>
                      <a:gd name="T108" fmla="*/ 2147483646 w 957"/>
                      <a:gd name="T109" fmla="*/ 2147483646 h 1604"/>
                      <a:gd name="T110" fmla="*/ 2147483646 w 957"/>
                      <a:gd name="T111" fmla="*/ 2147483646 h 1604"/>
                      <a:gd name="T112" fmla="*/ 2147483646 w 957"/>
                      <a:gd name="T113" fmla="*/ 2147483646 h 1604"/>
                      <a:gd name="T114" fmla="*/ 2147483646 w 957"/>
                      <a:gd name="T115" fmla="*/ 2147483646 h 1604"/>
                      <a:gd name="T116" fmla="*/ 2147483646 w 957"/>
                      <a:gd name="T117" fmla="*/ 2147483646 h 1604"/>
                      <a:gd name="T118" fmla="*/ 2147483646 w 957"/>
                      <a:gd name="T119" fmla="*/ 2147483646 h 1604"/>
                      <a:gd name="T120" fmla="*/ 2147483646 w 957"/>
                      <a:gd name="T121" fmla="*/ 2147483646 h 1604"/>
                      <a:gd name="T122" fmla="*/ 2147483646 w 957"/>
                      <a:gd name="T123" fmla="*/ 2147483646 h 1604"/>
                      <a:gd name="T124" fmla="*/ 2147483646 w 957"/>
                      <a:gd name="T125" fmla="*/ 2147483646 h 160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0" t="0" r="r" b="b"/>
                    <a:pathLst>
                      <a:path w="957" h="1604" extrusionOk="0">
                        <a:moveTo>
                          <a:pt x="145" y="32"/>
                        </a:moveTo>
                        <a:lnTo>
                          <a:pt x="148" y="37"/>
                        </a:lnTo>
                        <a:lnTo>
                          <a:pt x="148" y="40"/>
                        </a:lnTo>
                        <a:lnTo>
                          <a:pt x="148" y="43"/>
                        </a:lnTo>
                        <a:lnTo>
                          <a:pt x="148" y="45"/>
                        </a:lnTo>
                        <a:lnTo>
                          <a:pt x="150" y="56"/>
                        </a:lnTo>
                        <a:lnTo>
                          <a:pt x="153" y="59"/>
                        </a:lnTo>
                        <a:lnTo>
                          <a:pt x="156" y="62"/>
                        </a:lnTo>
                        <a:lnTo>
                          <a:pt x="158" y="64"/>
                        </a:lnTo>
                        <a:lnTo>
                          <a:pt x="158" y="72"/>
                        </a:lnTo>
                        <a:lnTo>
                          <a:pt x="158" y="75"/>
                        </a:lnTo>
                        <a:lnTo>
                          <a:pt x="161" y="75"/>
                        </a:lnTo>
                        <a:lnTo>
                          <a:pt x="164" y="75"/>
                        </a:lnTo>
                        <a:lnTo>
                          <a:pt x="166" y="75"/>
                        </a:lnTo>
                        <a:lnTo>
                          <a:pt x="166" y="78"/>
                        </a:lnTo>
                        <a:lnTo>
                          <a:pt x="172" y="80"/>
                        </a:lnTo>
                        <a:lnTo>
                          <a:pt x="177" y="86"/>
                        </a:lnTo>
                        <a:lnTo>
                          <a:pt x="177" y="88"/>
                        </a:lnTo>
                        <a:lnTo>
                          <a:pt x="180" y="88"/>
                        </a:lnTo>
                        <a:lnTo>
                          <a:pt x="183" y="88"/>
                        </a:lnTo>
                        <a:lnTo>
                          <a:pt x="183" y="91"/>
                        </a:lnTo>
                        <a:lnTo>
                          <a:pt x="185" y="91"/>
                        </a:lnTo>
                        <a:lnTo>
                          <a:pt x="191" y="94"/>
                        </a:lnTo>
                        <a:lnTo>
                          <a:pt x="196" y="96"/>
                        </a:lnTo>
                        <a:lnTo>
                          <a:pt x="201" y="99"/>
                        </a:lnTo>
                        <a:lnTo>
                          <a:pt x="204" y="102"/>
                        </a:lnTo>
                        <a:lnTo>
                          <a:pt x="207" y="105"/>
                        </a:lnTo>
                        <a:lnTo>
                          <a:pt x="209" y="105"/>
                        </a:lnTo>
                        <a:lnTo>
                          <a:pt x="223" y="94"/>
                        </a:lnTo>
                        <a:lnTo>
                          <a:pt x="233" y="88"/>
                        </a:lnTo>
                        <a:lnTo>
                          <a:pt x="233" y="86"/>
                        </a:lnTo>
                        <a:lnTo>
                          <a:pt x="236" y="86"/>
                        </a:lnTo>
                        <a:lnTo>
                          <a:pt x="236" y="83"/>
                        </a:lnTo>
                        <a:lnTo>
                          <a:pt x="239" y="83"/>
                        </a:lnTo>
                        <a:lnTo>
                          <a:pt x="242" y="83"/>
                        </a:lnTo>
                        <a:lnTo>
                          <a:pt x="244" y="80"/>
                        </a:lnTo>
                        <a:lnTo>
                          <a:pt x="247" y="78"/>
                        </a:lnTo>
                        <a:lnTo>
                          <a:pt x="252" y="67"/>
                        </a:lnTo>
                        <a:lnTo>
                          <a:pt x="255" y="67"/>
                        </a:lnTo>
                        <a:lnTo>
                          <a:pt x="258" y="67"/>
                        </a:lnTo>
                        <a:lnTo>
                          <a:pt x="258" y="70"/>
                        </a:lnTo>
                        <a:lnTo>
                          <a:pt x="260" y="70"/>
                        </a:lnTo>
                        <a:lnTo>
                          <a:pt x="263" y="70"/>
                        </a:lnTo>
                        <a:lnTo>
                          <a:pt x="263" y="67"/>
                        </a:lnTo>
                        <a:lnTo>
                          <a:pt x="260" y="64"/>
                        </a:lnTo>
                        <a:lnTo>
                          <a:pt x="260" y="62"/>
                        </a:lnTo>
                        <a:lnTo>
                          <a:pt x="263" y="56"/>
                        </a:lnTo>
                        <a:lnTo>
                          <a:pt x="266" y="54"/>
                        </a:lnTo>
                        <a:lnTo>
                          <a:pt x="268" y="56"/>
                        </a:lnTo>
                        <a:lnTo>
                          <a:pt x="268" y="54"/>
                        </a:lnTo>
                        <a:lnTo>
                          <a:pt x="268" y="51"/>
                        </a:lnTo>
                        <a:lnTo>
                          <a:pt x="268" y="48"/>
                        </a:lnTo>
                        <a:lnTo>
                          <a:pt x="268" y="45"/>
                        </a:lnTo>
                        <a:lnTo>
                          <a:pt x="266" y="45"/>
                        </a:lnTo>
                        <a:lnTo>
                          <a:pt x="263" y="45"/>
                        </a:lnTo>
                        <a:lnTo>
                          <a:pt x="260" y="43"/>
                        </a:lnTo>
                        <a:lnTo>
                          <a:pt x="260" y="40"/>
                        </a:lnTo>
                        <a:lnTo>
                          <a:pt x="260" y="37"/>
                        </a:lnTo>
                        <a:lnTo>
                          <a:pt x="258" y="37"/>
                        </a:lnTo>
                        <a:lnTo>
                          <a:pt x="260" y="35"/>
                        </a:lnTo>
                        <a:lnTo>
                          <a:pt x="258" y="32"/>
                        </a:lnTo>
                        <a:lnTo>
                          <a:pt x="255" y="29"/>
                        </a:lnTo>
                        <a:lnTo>
                          <a:pt x="252" y="32"/>
                        </a:lnTo>
                        <a:lnTo>
                          <a:pt x="250" y="32"/>
                        </a:lnTo>
                        <a:lnTo>
                          <a:pt x="250" y="29"/>
                        </a:lnTo>
                        <a:lnTo>
                          <a:pt x="247" y="29"/>
                        </a:lnTo>
                        <a:lnTo>
                          <a:pt x="247" y="32"/>
                        </a:lnTo>
                        <a:lnTo>
                          <a:pt x="247" y="35"/>
                        </a:lnTo>
                        <a:lnTo>
                          <a:pt x="244" y="35"/>
                        </a:lnTo>
                        <a:lnTo>
                          <a:pt x="244" y="32"/>
                        </a:lnTo>
                        <a:lnTo>
                          <a:pt x="244" y="29"/>
                        </a:lnTo>
                        <a:lnTo>
                          <a:pt x="244" y="27"/>
                        </a:lnTo>
                        <a:lnTo>
                          <a:pt x="242" y="24"/>
                        </a:lnTo>
                        <a:lnTo>
                          <a:pt x="239" y="24"/>
                        </a:lnTo>
                        <a:lnTo>
                          <a:pt x="236" y="27"/>
                        </a:lnTo>
                        <a:lnTo>
                          <a:pt x="236" y="29"/>
                        </a:lnTo>
                        <a:lnTo>
                          <a:pt x="233" y="32"/>
                        </a:lnTo>
                        <a:lnTo>
                          <a:pt x="233" y="35"/>
                        </a:lnTo>
                        <a:lnTo>
                          <a:pt x="236" y="37"/>
                        </a:lnTo>
                        <a:lnTo>
                          <a:pt x="236" y="40"/>
                        </a:lnTo>
                        <a:lnTo>
                          <a:pt x="236" y="43"/>
                        </a:lnTo>
                        <a:lnTo>
                          <a:pt x="236" y="45"/>
                        </a:lnTo>
                        <a:lnTo>
                          <a:pt x="236" y="48"/>
                        </a:lnTo>
                        <a:lnTo>
                          <a:pt x="236" y="45"/>
                        </a:lnTo>
                        <a:lnTo>
                          <a:pt x="231" y="40"/>
                        </a:lnTo>
                        <a:lnTo>
                          <a:pt x="231" y="37"/>
                        </a:lnTo>
                        <a:lnTo>
                          <a:pt x="228" y="35"/>
                        </a:lnTo>
                        <a:lnTo>
                          <a:pt x="228" y="32"/>
                        </a:lnTo>
                        <a:lnTo>
                          <a:pt x="225" y="32"/>
                        </a:lnTo>
                        <a:lnTo>
                          <a:pt x="223" y="35"/>
                        </a:lnTo>
                        <a:lnTo>
                          <a:pt x="220" y="37"/>
                        </a:lnTo>
                        <a:lnTo>
                          <a:pt x="217" y="37"/>
                        </a:lnTo>
                        <a:lnTo>
                          <a:pt x="215" y="48"/>
                        </a:lnTo>
                        <a:lnTo>
                          <a:pt x="212" y="43"/>
                        </a:lnTo>
                        <a:lnTo>
                          <a:pt x="209" y="40"/>
                        </a:lnTo>
                        <a:lnTo>
                          <a:pt x="207" y="37"/>
                        </a:lnTo>
                        <a:lnTo>
                          <a:pt x="204" y="37"/>
                        </a:lnTo>
                        <a:lnTo>
                          <a:pt x="201" y="37"/>
                        </a:lnTo>
                        <a:lnTo>
                          <a:pt x="199" y="40"/>
                        </a:lnTo>
                        <a:lnTo>
                          <a:pt x="196" y="43"/>
                        </a:lnTo>
                        <a:lnTo>
                          <a:pt x="188" y="43"/>
                        </a:lnTo>
                        <a:lnTo>
                          <a:pt x="183" y="45"/>
                        </a:lnTo>
                        <a:lnTo>
                          <a:pt x="180" y="51"/>
                        </a:lnTo>
                        <a:lnTo>
                          <a:pt x="177" y="45"/>
                        </a:lnTo>
                        <a:lnTo>
                          <a:pt x="175" y="45"/>
                        </a:lnTo>
                        <a:lnTo>
                          <a:pt x="177" y="40"/>
                        </a:lnTo>
                        <a:lnTo>
                          <a:pt x="175" y="40"/>
                        </a:lnTo>
                        <a:lnTo>
                          <a:pt x="169" y="45"/>
                        </a:lnTo>
                        <a:lnTo>
                          <a:pt x="166" y="45"/>
                        </a:lnTo>
                        <a:lnTo>
                          <a:pt x="164" y="45"/>
                        </a:lnTo>
                        <a:lnTo>
                          <a:pt x="166" y="43"/>
                        </a:lnTo>
                        <a:lnTo>
                          <a:pt x="169" y="40"/>
                        </a:lnTo>
                        <a:lnTo>
                          <a:pt x="169" y="37"/>
                        </a:lnTo>
                        <a:lnTo>
                          <a:pt x="169" y="35"/>
                        </a:lnTo>
                        <a:lnTo>
                          <a:pt x="166" y="35"/>
                        </a:lnTo>
                        <a:lnTo>
                          <a:pt x="164" y="32"/>
                        </a:lnTo>
                        <a:lnTo>
                          <a:pt x="164" y="35"/>
                        </a:lnTo>
                        <a:lnTo>
                          <a:pt x="161" y="35"/>
                        </a:lnTo>
                        <a:lnTo>
                          <a:pt x="161" y="37"/>
                        </a:lnTo>
                        <a:lnTo>
                          <a:pt x="158" y="35"/>
                        </a:lnTo>
                        <a:lnTo>
                          <a:pt x="153" y="27"/>
                        </a:lnTo>
                        <a:lnTo>
                          <a:pt x="148" y="21"/>
                        </a:lnTo>
                        <a:lnTo>
                          <a:pt x="145" y="21"/>
                        </a:lnTo>
                        <a:lnTo>
                          <a:pt x="145" y="24"/>
                        </a:lnTo>
                        <a:lnTo>
                          <a:pt x="145" y="27"/>
                        </a:lnTo>
                        <a:lnTo>
                          <a:pt x="145" y="29"/>
                        </a:lnTo>
                        <a:lnTo>
                          <a:pt x="145" y="32"/>
                        </a:lnTo>
                        <a:close/>
                        <a:moveTo>
                          <a:pt x="108" y="88"/>
                        </a:moveTo>
                        <a:lnTo>
                          <a:pt x="110" y="91"/>
                        </a:lnTo>
                        <a:lnTo>
                          <a:pt x="116" y="94"/>
                        </a:lnTo>
                        <a:lnTo>
                          <a:pt x="118" y="94"/>
                        </a:lnTo>
                        <a:lnTo>
                          <a:pt x="121" y="91"/>
                        </a:lnTo>
                        <a:lnTo>
                          <a:pt x="132" y="88"/>
                        </a:lnTo>
                        <a:lnTo>
                          <a:pt x="134" y="88"/>
                        </a:lnTo>
                        <a:lnTo>
                          <a:pt x="137" y="86"/>
                        </a:lnTo>
                        <a:lnTo>
                          <a:pt x="140" y="86"/>
                        </a:lnTo>
                        <a:lnTo>
                          <a:pt x="142" y="88"/>
                        </a:lnTo>
                        <a:lnTo>
                          <a:pt x="145" y="88"/>
                        </a:lnTo>
                        <a:lnTo>
                          <a:pt x="148" y="91"/>
                        </a:lnTo>
                        <a:lnTo>
                          <a:pt x="153" y="91"/>
                        </a:lnTo>
                        <a:lnTo>
                          <a:pt x="156" y="91"/>
                        </a:lnTo>
                        <a:lnTo>
                          <a:pt x="158" y="94"/>
                        </a:lnTo>
                        <a:lnTo>
                          <a:pt x="161" y="94"/>
                        </a:lnTo>
                        <a:lnTo>
                          <a:pt x="166" y="94"/>
                        </a:lnTo>
                        <a:lnTo>
                          <a:pt x="172" y="91"/>
                        </a:lnTo>
                        <a:lnTo>
                          <a:pt x="172" y="88"/>
                        </a:lnTo>
                        <a:lnTo>
                          <a:pt x="175" y="86"/>
                        </a:lnTo>
                        <a:lnTo>
                          <a:pt x="172" y="86"/>
                        </a:lnTo>
                        <a:lnTo>
                          <a:pt x="172" y="83"/>
                        </a:lnTo>
                        <a:lnTo>
                          <a:pt x="166" y="80"/>
                        </a:lnTo>
                        <a:lnTo>
                          <a:pt x="164" y="80"/>
                        </a:lnTo>
                        <a:lnTo>
                          <a:pt x="161" y="80"/>
                        </a:lnTo>
                        <a:lnTo>
                          <a:pt x="158" y="78"/>
                        </a:lnTo>
                        <a:lnTo>
                          <a:pt x="156" y="78"/>
                        </a:lnTo>
                        <a:lnTo>
                          <a:pt x="153" y="80"/>
                        </a:lnTo>
                        <a:lnTo>
                          <a:pt x="153" y="78"/>
                        </a:lnTo>
                        <a:lnTo>
                          <a:pt x="156" y="75"/>
                        </a:lnTo>
                        <a:lnTo>
                          <a:pt x="156" y="70"/>
                        </a:lnTo>
                        <a:lnTo>
                          <a:pt x="156" y="67"/>
                        </a:lnTo>
                        <a:lnTo>
                          <a:pt x="153" y="64"/>
                        </a:lnTo>
                        <a:lnTo>
                          <a:pt x="148" y="62"/>
                        </a:lnTo>
                        <a:lnTo>
                          <a:pt x="148" y="59"/>
                        </a:lnTo>
                        <a:lnTo>
                          <a:pt x="148" y="56"/>
                        </a:lnTo>
                        <a:lnTo>
                          <a:pt x="148" y="54"/>
                        </a:lnTo>
                        <a:lnTo>
                          <a:pt x="148" y="51"/>
                        </a:lnTo>
                        <a:lnTo>
                          <a:pt x="145" y="45"/>
                        </a:lnTo>
                        <a:lnTo>
                          <a:pt x="145" y="43"/>
                        </a:lnTo>
                        <a:lnTo>
                          <a:pt x="142" y="40"/>
                        </a:lnTo>
                        <a:lnTo>
                          <a:pt x="142" y="37"/>
                        </a:lnTo>
                        <a:lnTo>
                          <a:pt x="140" y="40"/>
                        </a:lnTo>
                        <a:lnTo>
                          <a:pt x="137" y="40"/>
                        </a:lnTo>
                        <a:lnTo>
                          <a:pt x="134" y="40"/>
                        </a:lnTo>
                        <a:lnTo>
                          <a:pt x="134" y="43"/>
                        </a:lnTo>
                        <a:lnTo>
                          <a:pt x="129" y="48"/>
                        </a:lnTo>
                        <a:lnTo>
                          <a:pt x="126" y="51"/>
                        </a:lnTo>
                        <a:lnTo>
                          <a:pt x="124" y="51"/>
                        </a:lnTo>
                        <a:lnTo>
                          <a:pt x="121" y="56"/>
                        </a:lnTo>
                        <a:lnTo>
                          <a:pt x="124" y="56"/>
                        </a:lnTo>
                        <a:lnTo>
                          <a:pt x="126" y="56"/>
                        </a:lnTo>
                        <a:lnTo>
                          <a:pt x="126" y="59"/>
                        </a:lnTo>
                        <a:lnTo>
                          <a:pt x="126" y="62"/>
                        </a:lnTo>
                        <a:lnTo>
                          <a:pt x="126" y="72"/>
                        </a:lnTo>
                        <a:lnTo>
                          <a:pt x="126" y="75"/>
                        </a:lnTo>
                        <a:lnTo>
                          <a:pt x="126" y="78"/>
                        </a:lnTo>
                        <a:lnTo>
                          <a:pt x="124" y="78"/>
                        </a:lnTo>
                        <a:lnTo>
                          <a:pt x="121" y="80"/>
                        </a:lnTo>
                        <a:lnTo>
                          <a:pt x="118" y="78"/>
                        </a:lnTo>
                        <a:lnTo>
                          <a:pt x="116" y="75"/>
                        </a:lnTo>
                        <a:lnTo>
                          <a:pt x="113" y="75"/>
                        </a:lnTo>
                        <a:lnTo>
                          <a:pt x="113" y="78"/>
                        </a:lnTo>
                        <a:lnTo>
                          <a:pt x="113" y="83"/>
                        </a:lnTo>
                        <a:lnTo>
                          <a:pt x="113" y="86"/>
                        </a:lnTo>
                        <a:lnTo>
                          <a:pt x="110" y="86"/>
                        </a:lnTo>
                        <a:lnTo>
                          <a:pt x="108" y="86"/>
                        </a:lnTo>
                        <a:lnTo>
                          <a:pt x="108" y="88"/>
                        </a:lnTo>
                        <a:close/>
                        <a:moveTo>
                          <a:pt x="831" y="303"/>
                        </a:moveTo>
                        <a:lnTo>
                          <a:pt x="831" y="306"/>
                        </a:lnTo>
                        <a:lnTo>
                          <a:pt x="831" y="303"/>
                        </a:lnTo>
                        <a:close/>
                        <a:moveTo>
                          <a:pt x="649" y="105"/>
                        </a:moveTo>
                        <a:lnTo>
                          <a:pt x="652" y="102"/>
                        </a:lnTo>
                        <a:lnTo>
                          <a:pt x="649" y="102"/>
                        </a:lnTo>
                        <a:lnTo>
                          <a:pt x="646" y="102"/>
                        </a:lnTo>
                        <a:lnTo>
                          <a:pt x="644" y="105"/>
                        </a:lnTo>
                        <a:lnTo>
                          <a:pt x="646" y="105"/>
                        </a:lnTo>
                        <a:lnTo>
                          <a:pt x="649" y="105"/>
                        </a:lnTo>
                        <a:close/>
                        <a:moveTo>
                          <a:pt x="630" y="115"/>
                        </a:moveTo>
                        <a:lnTo>
                          <a:pt x="633" y="115"/>
                        </a:lnTo>
                        <a:lnTo>
                          <a:pt x="635" y="115"/>
                        </a:lnTo>
                        <a:lnTo>
                          <a:pt x="638" y="115"/>
                        </a:lnTo>
                        <a:lnTo>
                          <a:pt x="635" y="113"/>
                        </a:lnTo>
                        <a:lnTo>
                          <a:pt x="633" y="113"/>
                        </a:lnTo>
                        <a:lnTo>
                          <a:pt x="630" y="113"/>
                        </a:lnTo>
                        <a:lnTo>
                          <a:pt x="630" y="115"/>
                        </a:lnTo>
                        <a:close/>
                        <a:moveTo>
                          <a:pt x="625" y="121"/>
                        </a:moveTo>
                        <a:lnTo>
                          <a:pt x="627" y="123"/>
                        </a:lnTo>
                        <a:lnTo>
                          <a:pt x="630" y="123"/>
                        </a:lnTo>
                        <a:lnTo>
                          <a:pt x="630" y="121"/>
                        </a:lnTo>
                        <a:lnTo>
                          <a:pt x="630" y="118"/>
                        </a:lnTo>
                        <a:lnTo>
                          <a:pt x="627" y="118"/>
                        </a:lnTo>
                        <a:lnTo>
                          <a:pt x="625" y="118"/>
                        </a:lnTo>
                        <a:lnTo>
                          <a:pt x="622" y="115"/>
                        </a:lnTo>
                        <a:lnTo>
                          <a:pt x="625" y="121"/>
                        </a:lnTo>
                        <a:close/>
                        <a:moveTo>
                          <a:pt x="799" y="54"/>
                        </a:moveTo>
                        <a:lnTo>
                          <a:pt x="802" y="51"/>
                        </a:lnTo>
                        <a:lnTo>
                          <a:pt x="802" y="54"/>
                        </a:lnTo>
                        <a:lnTo>
                          <a:pt x="802" y="51"/>
                        </a:lnTo>
                        <a:lnTo>
                          <a:pt x="810" y="43"/>
                        </a:lnTo>
                        <a:lnTo>
                          <a:pt x="812" y="40"/>
                        </a:lnTo>
                        <a:lnTo>
                          <a:pt x="815" y="35"/>
                        </a:lnTo>
                        <a:lnTo>
                          <a:pt x="815" y="32"/>
                        </a:lnTo>
                        <a:lnTo>
                          <a:pt x="818" y="29"/>
                        </a:lnTo>
                        <a:lnTo>
                          <a:pt x="820" y="27"/>
                        </a:lnTo>
                        <a:lnTo>
                          <a:pt x="823" y="27"/>
                        </a:lnTo>
                        <a:lnTo>
                          <a:pt x="823" y="24"/>
                        </a:lnTo>
                        <a:lnTo>
                          <a:pt x="823" y="19"/>
                        </a:lnTo>
                        <a:lnTo>
                          <a:pt x="826" y="16"/>
                        </a:lnTo>
                        <a:lnTo>
                          <a:pt x="826" y="11"/>
                        </a:lnTo>
                        <a:lnTo>
                          <a:pt x="828" y="11"/>
                        </a:lnTo>
                        <a:lnTo>
                          <a:pt x="828" y="8"/>
                        </a:lnTo>
                        <a:lnTo>
                          <a:pt x="826" y="5"/>
                        </a:lnTo>
                        <a:lnTo>
                          <a:pt x="826" y="8"/>
                        </a:lnTo>
                        <a:lnTo>
                          <a:pt x="823" y="8"/>
                        </a:lnTo>
                        <a:lnTo>
                          <a:pt x="823" y="11"/>
                        </a:lnTo>
                        <a:lnTo>
                          <a:pt x="823" y="13"/>
                        </a:lnTo>
                        <a:lnTo>
                          <a:pt x="820" y="13"/>
                        </a:lnTo>
                        <a:lnTo>
                          <a:pt x="820" y="19"/>
                        </a:lnTo>
                        <a:lnTo>
                          <a:pt x="820" y="24"/>
                        </a:lnTo>
                        <a:lnTo>
                          <a:pt x="815" y="27"/>
                        </a:lnTo>
                        <a:lnTo>
                          <a:pt x="810" y="32"/>
                        </a:lnTo>
                        <a:lnTo>
                          <a:pt x="810" y="35"/>
                        </a:lnTo>
                        <a:lnTo>
                          <a:pt x="807" y="37"/>
                        </a:lnTo>
                        <a:lnTo>
                          <a:pt x="807" y="40"/>
                        </a:lnTo>
                        <a:lnTo>
                          <a:pt x="804" y="40"/>
                        </a:lnTo>
                        <a:lnTo>
                          <a:pt x="804" y="43"/>
                        </a:lnTo>
                        <a:lnTo>
                          <a:pt x="804" y="45"/>
                        </a:lnTo>
                        <a:lnTo>
                          <a:pt x="799" y="48"/>
                        </a:lnTo>
                        <a:lnTo>
                          <a:pt x="799" y="51"/>
                        </a:lnTo>
                        <a:lnTo>
                          <a:pt x="799" y="54"/>
                        </a:lnTo>
                        <a:close/>
                        <a:moveTo>
                          <a:pt x="831" y="126"/>
                        </a:moveTo>
                        <a:lnTo>
                          <a:pt x="831" y="126"/>
                        </a:lnTo>
                        <a:lnTo>
                          <a:pt x="834" y="126"/>
                        </a:lnTo>
                        <a:lnTo>
                          <a:pt x="834" y="123"/>
                        </a:lnTo>
                        <a:lnTo>
                          <a:pt x="834" y="121"/>
                        </a:lnTo>
                        <a:lnTo>
                          <a:pt x="834" y="118"/>
                        </a:lnTo>
                        <a:lnTo>
                          <a:pt x="831" y="121"/>
                        </a:lnTo>
                        <a:lnTo>
                          <a:pt x="831" y="123"/>
                        </a:lnTo>
                        <a:lnTo>
                          <a:pt x="831" y="126"/>
                        </a:lnTo>
                        <a:close/>
                        <a:moveTo>
                          <a:pt x="807" y="86"/>
                        </a:moveTo>
                        <a:lnTo>
                          <a:pt x="804" y="86"/>
                        </a:lnTo>
                        <a:lnTo>
                          <a:pt x="804" y="88"/>
                        </a:lnTo>
                        <a:lnTo>
                          <a:pt x="802" y="86"/>
                        </a:lnTo>
                        <a:lnTo>
                          <a:pt x="802" y="88"/>
                        </a:lnTo>
                        <a:lnTo>
                          <a:pt x="799" y="88"/>
                        </a:lnTo>
                        <a:lnTo>
                          <a:pt x="802" y="88"/>
                        </a:lnTo>
                        <a:lnTo>
                          <a:pt x="804" y="88"/>
                        </a:lnTo>
                        <a:lnTo>
                          <a:pt x="807" y="88"/>
                        </a:lnTo>
                        <a:lnTo>
                          <a:pt x="807" y="86"/>
                        </a:lnTo>
                        <a:lnTo>
                          <a:pt x="810" y="86"/>
                        </a:lnTo>
                        <a:lnTo>
                          <a:pt x="812" y="83"/>
                        </a:lnTo>
                        <a:lnTo>
                          <a:pt x="810" y="83"/>
                        </a:lnTo>
                        <a:lnTo>
                          <a:pt x="807" y="86"/>
                        </a:lnTo>
                        <a:close/>
                        <a:moveTo>
                          <a:pt x="850" y="501"/>
                        </a:moveTo>
                        <a:lnTo>
                          <a:pt x="850" y="501"/>
                        </a:lnTo>
                        <a:lnTo>
                          <a:pt x="847" y="501"/>
                        </a:lnTo>
                        <a:lnTo>
                          <a:pt x="845" y="501"/>
                        </a:lnTo>
                        <a:lnTo>
                          <a:pt x="845" y="504"/>
                        </a:lnTo>
                        <a:lnTo>
                          <a:pt x="845" y="507"/>
                        </a:lnTo>
                        <a:lnTo>
                          <a:pt x="847" y="507"/>
                        </a:lnTo>
                        <a:lnTo>
                          <a:pt x="850" y="507"/>
                        </a:lnTo>
                        <a:lnTo>
                          <a:pt x="850" y="510"/>
                        </a:lnTo>
                        <a:lnTo>
                          <a:pt x="850" y="512"/>
                        </a:lnTo>
                        <a:lnTo>
                          <a:pt x="853" y="515"/>
                        </a:lnTo>
                        <a:lnTo>
                          <a:pt x="855" y="515"/>
                        </a:lnTo>
                        <a:lnTo>
                          <a:pt x="855" y="518"/>
                        </a:lnTo>
                        <a:lnTo>
                          <a:pt x="855" y="520"/>
                        </a:lnTo>
                        <a:lnTo>
                          <a:pt x="858" y="518"/>
                        </a:lnTo>
                        <a:lnTo>
                          <a:pt x="861" y="518"/>
                        </a:lnTo>
                        <a:lnTo>
                          <a:pt x="861" y="515"/>
                        </a:lnTo>
                        <a:lnTo>
                          <a:pt x="861" y="512"/>
                        </a:lnTo>
                        <a:lnTo>
                          <a:pt x="858" y="510"/>
                        </a:lnTo>
                        <a:lnTo>
                          <a:pt x="858" y="507"/>
                        </a:lnTo>
                        <a:lnTo>
                          <a:pt x="858" y="501"/>
                        </a:lnTo>
                        <a:lnTo>
                          <a:pt x="858" y="499"/>
                        </a:lnTo>
                        <a:lnTo>
                          <a:pt x="855" y="499"/>
                        </a:lnTo>
                        <a:lnTo>
                          <a:pt x="855" y="496"/>
                        </a:lnTo>
                        <a:lnTo>
                          <a:pt x="853" y="496"/>
                        </a:lnTo>
                        <a:lnTo>
                          <a:pt x="853" y="493"/>
                        </a:lnTo>
                        <a:lnTo>
                          <a:pt x="850" y="496"/>
                        </a:lnTo>
                        <a:lnTo>
                          <a:pt x="850" y="501"/>
                        </a:lnTo>
                        <a:close/>
                        <a:moveTo>
                          <a:pt x="799" y="88"/>
                        </a:moveTo>
                        <a:lnTo>
                          <a:pt x="796" y="91"/>
                        </a:lnTo>
                        <a:lnTo>
                          <a:pt x="796" y="94"/>
                        </a:lnTo>
                        <a:lnTo>
                          <a:pt x="794" y="96"/>
                        </a:lnTo>
                        <a:lnTo>
                          <a:pt x="794" y="99"/>
                        </a:lnTo>
                        <a:lnTo>
                          <a:pt x="794" y="102"/>
                        </a:lnTo>
                        <a:lnTo>
                          <a:pt x="796" y="102"/>
                        </a:lnTo>
                        <a:lnTo>
                          <a:pt x="796" y="99"/>
                        </a:lnTo>
                        <a:lnTo>
                          <a:pt x="796" y="96"/>
                        </a:lnTo>
                        <a:lnTo>
                          <a:pt x="799" y="91"/>
                        </a:lnTo>
                        <a:lnTo>
                          <a:pt x="799" y="88"/>
                        </a:lnTo>
                        <a:close/>
                        <a:moveTo>
                          <a:pt x="759" y="118"/>
                        </a:moveTo>
                        <a:lnTo>
                          <a:pt x="759" y="118"/>
                        </a:lnTo>
                        <a:lnTo>
                          <a:pt x="761" y="118"/>
                        </a:lnTo>
                        <a:lnTo>
                          <a:pt x="764" y="121"/>
                        </a:lnTo>
                        <a:lnTo>
                          <a:pt x="767" y="118"/>
                        </a:lnTo>
                        <a:lnTo>
                          <a:pt x="769" y="115"/>
                        </a:lnTo>
                        <a:lnTo>
                          <a:pt x="772" y="115"/>
                        </a:lnTo>
                        <a:lnTo>
                          <a:pt x="778" y="113"/>
                        </a:lnTo>
                        <a:lnTo>
                          <a:pt x="778" y="110"/>
                        </a:lnTo>
                        <a:lnTo>
                          <a:pt x="775" y="107"/>
                        </a:lnTo>
                        <a:lnTo>
                          <a:pt x="775" y="110"/>
                        </a:lnTo>
                        <a:lnTo>
                          <a:pt x="772" y="113"/>
                        </a:lnTo>
                        <a:lnTo>
                          <a:pt x="769" y="113"/>
                        </a:lnTo>
                        <a:lnTo>
                          <a:pt x="767" y="115"/>
                        </a:lnTo>
                        <a:lnTo>
                          <a:pt x="767" y="113"/>
                        </a:lnTo>
                        <a:lnTo>
                          <a:pt x="767" y="110"/>
                        </a:lnTo>
                        <a:lnTo>
                          <a:pt x="764" y="113"/>
                        </a:lnTo>
                        <a:lnTo>
                          <a:pt x="764" y="115"/>
                        </a:lnTo>
                        <a:lnTo>
                          <a:pt x="761" y="115"/>
                        </a:lnTo>
                        <a:lnTo>
                          <a:pt x="761" y="113"/>
                        </a:lnTo>
                        <a:lnTo>
                          <a:pt x="759" y="113"/>
                        </a:lnTo>
                        <a:lnTo>
                          <a:pt x="759" y="115"/>
                        </a:lnTo>
                        <a:lnTo>
                          <a:pt x="759" y="118"/>
                        </a:lnTo>
                        <a:close/>
                        <a:moveTo>
                          <a:pt x="745" y="80"/>
                        </a:moveTo>
                        <a:lnTo>
                          <a:pt x="748" y="80"/>
                        </a:lnTo>
                        <a:lnTo>
                          <a:pt x="748" y="78"/>
                        </a:lnTo>
                        <a:lnTo>
                          <a:pt x="751" y="75"/>
                        </a:lnTo>
                        <a:lnTo>
                          <a:pt x="748" y="75"/>
                        </a:lnTo>
                        <a:lnTo>
                          <a:pt x="743" y="75"/>
                        </a:lnTo>
                        <a:lnTo>
                          <a:pt x="740" y="78"/>
                        </a:lnTo>
                        <a:lnTo>
                          <a:pt x="743" y="80"/>
                        </a:lnTo>
                        <a:lnTo>
                          <a:pt x="745" y="80"/>
                        </a:lnTo>
                        <a:close/>
                        <a:moveTo>
                          <a:pt x="769" y="75"/>
                        </a:moveTo>
                        <a:lnTo>
                          <a:pt x="769" y="75"/>
                        </a:lnTo>
                        <a:lnTo>
                          <a:pt x="772" y="75"/>
                        </a:lnTo>
                        <a:lnTo>
                          <a:pt x="775" y="72"/>
                        </a:lnTo>
                        <a:lnTo>
                          <a:pt x="778" y="70"/>
                        </a:lnTo>
                        <a:lnTo>
                          <a:pt x="778" y="72"/>
                        </a:lnTo>
                        <a:lnTo>
                          <a:pt x="780" y="70"/>
                        </a:lnTo>
                        <a:lnTo>
                          <a:pt x="786" y="67"/>
                        </a:lnTo>
                        <a:lnTo>
                          <a:pt x="786" y="64"/>
                        </a:lnTo>
                        <a:lnTo>
                          <a:pt x="788" y="64"/>
                        </a:lnTo>
                        <a:lnTo>
                          <a:pt x="794" y="62"/>
                        </a:lnTo>
                        <a:lnTo>
                          <a:pt x="796" y="59"/>
                        </a:lnTo>
                        <a:lnTo>
                          <a:pt x="796" y="56"/>
                        </a:lnTo>
                        <a:lnTo>
                          <a:pt x="796" y="54"/>
                        </a:lnTo>
                        <a:lnTo>
                          <a:pt x="794" y="56"/>
                        </a:lnTo>
                        <a:lnTo>
                          <a:pt x="791" y="59"/>
                        </a:lnTo>
                        <a:lnTo>
                          <a:pt x="786" y="62"/>
                        </a:lnTo>
                        <a:lnTo>
                          <a:pt x="786" y="64"/>
                        </a:lnTo>
                        <a:lnTo>
                          <a:pt x="786" y="62"/>
                        </a:lnTo>
                        <a:lnTo>
                          <a:pt x="783" y="62"/>
                        </a:lnTo>
                        <a:lnTo>
                          <a:pt x="780" y="67"/>
                        </a:lnTo>
                        <a:lnTo>
                          <a:pt x="778" y="70"/>
                        </a:lnTo>
                        <a:lnTo>
                          <a:pt x="778" y="67"/>
                        </a:lnTo>
                        <a:lnTo>
                          <a:pt x="775" y="67"/>
                        </a:lnTo>
                        <a:lnTo>
                          <a:pt x="775" y="64"/>
                        </a:lnTo>
                        <a:lnTo>
                          <a:pt x="772" y="64"/>
                        </a:lnTo>
                        <a:lnTo>
                          <a:pt x="772" y="67"/>
                        </a:lnTo>
                        <a:lnTo>
                          <a:pt x="769" y="70"/>
                        </a:lnTo>
                        <a:lnTo>
                          <a:pt x="769" y="72"/>
                        </a:lnTo>
                        <a:lnTo>
                          <a:pt x="767" y="72"/>
                        </a:lnTo>
                        <a:lnTo>
                          <a:pt x="764" y="72"/>
                        </a:lnTo>
                        <a:lnTo>
                          <a:pt x="764" y="75"/>
                        </a:lnTo>
                        <a:lnTo>
                          <a:pt x="764" y="78"/>
                        </a:lnTo>
                        <a:lnTo>
                          <a:pt x="767" y="78"/>
                        </a:lnTo>
                        <a:lnTo>
                          <a:pt x="769" y="75"/>
                        </a:lnTo>
                        <a:close/>
                        <a:moveTo>
                          <a:pt x="362" y="126"/>
                        </a:moveTo>
                        <a:lnTo>
                          <a:pt x="362" y="123"/>
                        </a:lnTo>
                        <a:lnTo>
                          <a:pt x="362" y="121"/>
                        </a:lnTo>
                        <a:lnTo>
                          <a:pt x="359" y="118"/>
                        </a:lnTo>
                        <a:lnTo>
                          <a:pt x="357" y="121"/>
                        </a:lnTo>
                        <a:lnTo>
                          <a:pt x="354" y="121"/>
                        </a:lnTo>
                        <a:lnTo>
                          <a:pt x="359" y="126"/>
                        </a:lnTo>
                        <a:lnTo>
                          <a:pt x="362" y="126"/>
                        </a:lnTo>
                        <a:close/>
                        <a:moveTo>
                          <a:pt x="376" y="80"/>
                        </a:moveTo>
                        <a:lnTo>
                          <a:pt x="378" y="80"/>
                        </a:lnTo>
                        <a:lnTo>
                          <a:pt x="381" y="80"/>
                        </a:lnTo>
                        <a:lnTo>
                          <a:pt x="384" y="80"/>
                        </a:lnTo>
                        <a:lnTo>
                          <a:pt x="386" y="80"/>
                        </a:lnTo>
                        <a:lnTo>
                          <a:pt x="386" y="78"/>
                        </a:lnTo>
                        <a:lnTo>
                          <a:pt x="389" y="75"/>
                        </a:lnTo>
                        <a:lnTo>
                          <a:pt x="386" y="75"/>
                        </a:lnTo>
                        <a:lnTo>
                          <a:pt x="386" y="72"/>
                        </a:lnTo>
                        <a:lnTo>
                          <a:pt x="384" y="72"/>
                        </a:lnTo>
                        <a:lnTo>
                          <a:pt x="381" y="72"/>
                        </a:lnTo>
                        <a:lnTo>
                          <a:pt x="378" y="72"/>
                        </a:lnTo>
                        <a:lnTo>
                          <a:pt x="376" y="72"/>
                        </a:lnTo>
                        <a:lnTo>
                          <a:pt x="373" y="75"/>
                        </a:lnTo>
                        <a:lnTo>
                          <a:pt x="376" y="78"/>
                        </a:lnTo>
                        <a:lnTo>
                          <a:pt x="376" y="80"/>
                        </a:lnTo>
                        <a:close/>
                        <a:moveTo>
                          <a:pt x="65" y="416"/>
                        </a:moveTo>
                        <a:lnTo>
                          <a:pt x="65" y="416"/>
                        </a:lnTo>
                        <a:lnTo>
                          <a:pt x="65" y="418"/>
                        </a:lnTo>
                        <a:lnTo>
                          <a:pt x="67" y="418"/>
                        </a:lnTo>
                        <a:lnTo>
                          <a:pt x="67" y="416"/>
                        </a:lnTo>
                        <a:lnTo>
                          <a:pt x="65" y="413"/>
                        </a:lnTo>
                        <a:lnTo>
                          <a:pt x="65" y="410"/>
                        </a:lnTo>
                        <a:lnTo>
                          <a:pt x="62" y="410"/>
                        </a:lnTo>
                        <a:lnTo>
                          <a:pt x="62" y="413"/>
                        </a:lnTo>
                        <a:lnTo>
                          <a:pt x="65" y="416"/>
                        </a:lnTo>
                        <a:close/>
                        <a:moveTo>
                          <a:pt x="370" y="11"/>
                        </a:moveTo>
                        <a:lnTo>
                          <a:pt x="370" y="11"/>
                        </a:lnTo>
                        <a:lnTo>
                          <a:pt x="370" y="13"/>
                        </a:lnTo>
                        <a:lnTo>
                          <a:pt x="373" y="13"/>
                        </a:lnTo>
                        <a:lnTo>
                          <a:pt x="373" y="19"/>
                        </a:lnTo>
                        <a:lnTo>
                          <a:pt x="373" y="21"/>
                        </a:lnTo>
                        <a:lnTo>
                          <a:pt x="370" y="21"/>
                        </a:lnTo>
                        <a:lnTo>
                          <a:pt x="376" y="27"/>
                        </a:lnTo>
                        <a:lnTo>
                          <a:pt x="378" y="32"/>
                        </a:lnTo>
                        <a:lnTo>
                          <a:pt x="378" y="35"/>
                        </a:lnTo>
                        <a:lnTo>
                          <a:pt x="378" y="37"/>
                        </a:lnTo>
                        <a:lnTo>
                          <a:pt x="384" y="40"/>
                        </a:lnTo>
                        <a:lnTo>
                          <a:pt x="384" y="37"/>
                        </a:lnTo>
                        <a:lnTo>
                          <a:pt x="384" y="35"/>
                        </a:lnTo>
                        <a:lnTo>
                          <a:pt x="386" y="29"/>
                        </a:lnTo>
                        <a:lnTo>
                          <a:pt x="384" y="27"/>
                        </a:lnTo>
                        <a:lnTo>
                          <a:pt x="384" y="24"/>
                        </a:lnTo>
                        <a:lnTo>
                          <a:pt x="386" y="24"/>
                        </a:lnTo>
                        <a:lnTo>
                          <a:pt x="384" y="21"/>
                        </a:lnTo>
                        <a:lnTo>
                          <a:pt x="381" y="21"/>
                        </a:lnTo>
                        <a:lnTo>
                          <a:pt x="381" y="19"/>
                        </a:lnTo>
                        <a:lnTo>
                          <a:pt x="384" y="19"/>
                        </a:lnTo>
                        <a:lnTo>
                          <a:pt x="384" y="16"/>
                        </a:lnTo>
                        <a:lnTo>
                          <a:pt x="384" y="13"/>
                        </a:lnTo>
                        <a:lnTo>
                          <a:pt x="381" y="11"/>
                        </a:lnTo>
                        <a:lnTo>
                          <a:pt x="384" y="11"/>
                        </a:lnTo>
                        <a:lnTo>
                          <a:pt x="381" y="8"/>
                        </a:lnTo>
                        <a:lnTo>
                          <a:pt x="381" y="5"/>
                        </a:lnTo>
                        <a:lnTo>
                          <a:pt x="381" y="3"/>
                        </a:lnTo>
                        <a:lnTo>
                          <a:pt x="384" y="0"/>
                        </a:lnTo>
                        <a:lnTo>
                          <a:pt x="381" y="3"/>
                        </a:lnTo>
                        <a:lnTo>
                          <a:pt x="378" y="3"/>
                        </a:lnTo>
                        <a:lnTo>
                          <a:pt x="378" y="5"/>
                        </a:lnTo>
                        <a:lnTo>
                          <a:pt x="378" y="8"/>
                        </a:lnTo>
                        <a:lnTo>
                          <a:pt x="376" y="8"/>
                        </a:lnTo>
                        <a:lnTo>
                          <a:pt x="373" y="8"/>
                        </a:lnTo>
                        <a:lnTo>
                          <a:pt x="373" y="11"/>
                        </a:lnTo>
                        <a:lnTo>
                          <a:pt x="373" y="8"/>
                        </a:lnTo>
                        <a:lnTo>
                          <a:pt x="370" y="8"/>
                        </a:lnTo>
                        <a:lnTo>
                          <a:pt x="367" y="8"/>
                        </a:lnTo>
                        <a:lnTo>
                          <a:pt x="370" y="8"/>
                        </a:lnTo>
                        <a:lnTo>
                          <a:pt x="370" y="11"/>
                        </a:lnTo>
                        <a:close/>
                        <a:moveTo>
                          <a:pt x="57" y="410"/>
                        </a:moveTo>
                        <a:lnTo>
                          <a:pt x="54" y="410"/>
                        </a:lnTo>
                        <a:lnTo>
                          <a:pt x="54" y="408"/>
                        </a:lnTo>
                        <a:lnTo>
                          <a:pt x="51" y="410"/>
                        </a:lnTo>
                        <a:lnTo>
                          <a:pt x="54" y="410"/>
                        </a:lnTo>
                        <a:lnTo>
                          <a:pt x="54" y="413"/>
                        </a:lnTo>
                        <a:lnTo>
                          <a:pt x="57" y="416"/>
                        </a:lnTo>
                        <a:lnTo>
                          <a:pt x="59" y="421"/>
                        </a:lnTo>
                        <a:lnTo>
                          <a:pt x="59" y="424"/>
                        </a:lnTo>
                        <a:lnTo>
                          <a:pt x="62" y="424"/>
                        </a:lnTo>
                        <a:lnTo>
                          <a:pt x="62" y="426"/>
                        </a:lnTo>
                        <a:lnTo>
                          <a:pt x="62" y="421"/>
                        </a:lnTo>
                        <a:lnTo>
                          <a:pt x="62" y="418"/>
                        </a:lnTo>
                        <a:lnTo>
                          <a:pt x="59" y="416"/>
                        </a:lnTo>
                        <a:lnTo>
                          <a:pt x="57" y="410"/>
                        </a:lnTo>
                        <a:close/>
                        <a:moveTo>
                          <a:pt x="467" y="62"/>
                        </a:moveTo>
                        <a:lnTo>
                          <a:pt x="467" y="62"/>
                        </a:lnTo>
                        <a:lnTo>
                          <a:pt x="469" y="62"/>
                        </a:lnTo>
                        <a:lnTo>
                          <a:pt x="469" y="59"/>
                        </a:lnTo>
                        <a:lnTo>
                          <a:pt x="472" y="59"/>
                        </a:lnTo>
                        <a:lnTo>
                          <a:pt x="475" y="59"/>
                        </a:lnTo>
                        <a:lnTo>
                          <a:pt x="477" y="59"/>
                        </a:lnTo>
                        <a:lnTo>
                          <a:pt x="480" y="59"/>
                        </a:lnTo>
                        <a:lnTo>
                          <a:pt x="477" y="56"/>
                        </a:lnTo>
                        <a:lnTo>
                          <a:pt x="477" y="54"/>
                        </a:lnTo>
                        <a:lnTo>
                          <a:pt x="475" y="54"/>
                        </a:lnTo>
                        <a:lnTo>
                          <a:pt x="472" y="56"/>
                        </a:lnTo>
                        <a:lnTo>
                          <a:pt x="469" y="56"/>
                        </a:lnTo>
                        <a:lnTo>
                          <a:pt x="467" y="56"/>
                        </a:lnTo>
                        <a:lnTo>
                          <a:pt x="469" y="59"/>
                        </a:lnTo>
                        <a:lnTo>
                          <a:pt x="467" y="62"/>
                        </a:lnTo>
                        <a:close/>
                        <a:moveTo>
                          <a:pt x="464" y="75"/>
                        </a:moveTo>
                        <a:lnTo>
                          <a:pt x="464" y="75"/>
                        </a:lnTo>
                        <a:lnTo>
                          <a:pt x="467" y="75"/>
                        </a:lnTo>
                        <a:lnTo>
                          <a:pt x="469" y="75"/>
                        </a:lnTo>
                        <a:lnTo>
                          <a:pt x="469" y="72"/>
                        </a:lnTo>
                        <a:lnTo>
                          <a:pt x="467" y="72"/>
                        </a:lnTo>
                        <a:lnTo>
                          <a:pt x="467" y="70"/>
                        </a:lnTo>
                        <a:lnTo>
                          <a:pt x="469" y="70"/>
                        </a:lnTo>
                        <a:lnTo>
                          <a:pt x="472" y="70"/>
                        </a:lnTo>
                        <a:lnTo>
                          <a:pt x="475" y="70"/>
                        </a:lnTo>
                        <a:lnTo>
                          <a:pt x="477" y="70"/>
                        </a:lnTo>
                        <a:lnTo>
                          <a:pt x="475" y="67"/>
                        </a:lnTo>
                        <a:lnTo>
                          <a:pt x="472" y="67"/>
                        </a:lnTo>
                        <a:lnTo>
                          <a:pt x="469" y="67"/>
                        </a:lnTo>
                        <a:lnTo>
                          <a:pt x="467" y="70"/>
                        </a:lnTo>
                        <a:lnTo>
                          <a:pt x="464" y="70"/>
                        </a:lnTo>
                        <a:lnTo>
                          <a:pt x="464" y="72"/>
                        </a:lnTo>
                        <a:lnTo>
                          <a:pt x="464" y="75"/>
                        </a:lnTo>
                        <a:close/>
                        <a:moveTo>
                          <a:pt x="845" y="354"/>
                        </a:moveTo>
                        <a:lnTo>
                          <a:pt x="847" y="354"/>
                        </a:lnTo>
                        <a:lnTo>
                          <a:pt x="845" y="354"/>
                        </a:lnTo>
                        <a:lnTo>
                          <a:pt x="845" y="351"/>
                        </a:lnTo>
                        <a:lnTo>
                          <a:pt x="847" y="349"/>
                        </a:lnTo>
                        <a:lnTo>
                          <a:pt x="845" y="349"/>
                        </a:lnTo>
                        <a:lnTo>
                          <a:pt x="845" y="346"/>
                        </a:lnTo>
                        <a:lnTo>
                          <a:pt x="845" y="343"/>
                        </a:lnTo>
                        <a:lnTo>
                          <a:pt x="847" y="343"/>
                        </a:lnTo>
                        <a:lnTo>
                          <a:pt x="847" y="341"/>
                        </a:lnTo>
                        <a:lnTo>
                          <a:pt x="850" y="341"/>
                        </a:lnTo>
                        <a:lnTo>
                          <a:pt x="847" y="341"/>
                        </a:lnTo>
                        <a:lnTo>
                          <a:pt x="845" y="341"/>
                        </a:lnTo>
                        <a:lnTo>
                          <a:pt x="842" y="341"/>
                        </a:lnTo>
                        <a:lnTo>
                          <a:pt x="842" y="343"/>
                        </a:lnTo>
                        <a:lnTo>
                          <a:pt x="839" y="346"/>
                        </a:lnTo>
                        <a:lnTo>
                          <a:pt x="836" y="346"/>
                        </a:lnTo>
                        <a:lnTo>
                          <a:pt x="831" y="341"/>
                        </a:lnTo>
                        <a:lnTo>
                          <a:pt x="828" y="341"/>
                        </a:lnTo>
                        <a:lnTo>
                          <a:pt x="828" y="343"/>
                        </a:lnTo>
                        <a:lnTo>
                          <a:pt x="826" y="346"/>
                        </a:lnTo>
                        <a:lnTo>
                          <a:pt x="823" y="343"/>
                        </a:lnTo>
                        <a:lnTo>
                          <a:pt x="820" y="343"/>
                        </a:lnTo>
                        <a:lnTo>
                          <a:pt x="820" y="338"/>
                        </a:lnTo>
                        <a:lnTo>
                          <a:pt x="820" y="335"/>
                        </a:lnTo>
                        <a:lnTo>
                          <a:pt x="820" y="332"/>
                        </a:lnTo>
                        <a:lnTo>
                          <a:pt x="823" y="330"/>
                        </a:lnTo>
                        <a:lnTo>
                          <a:pt x="823" y="332"/>
                        </a:lnTo>
                        <a:lnTo>
                          <a:pt x="826" y="332"/>
                        </a:lnTo>
                        <a:lnTo>
                          <a:pt x="826" y="330"/>
                        </a:lnTo>
                        <a:lnTo>
                          <a:pt x="828" y="330"/>
                        </a:lnTo>
                        <a:lnTo>
                          <a:pt x="828" y="327"/>
                        </a:lnTo>
                        <a:lnTo>
                          <a:pt x="831" y="327"/>
                        </a:lnTo>
                        <a:lnTo>
                          <a:pt x="828" y="327"/>
                        </a:lnTo>
                        <a:lnTo>
                          <a:pt x="828" y="324"/>
                        </a:lnTo>
                        <a:lnTo>
                          <a:pt x="826" y="324"/>
                        </a:lnTo>
                        <a:lnTo>
                          <a:pt x="826" y="322"/>
                        </a:lnTo>
                        <a:lnTo>
                          <a:pt x="826" y="319"/>
                        </a:lnTo>
                        <a:lnTo>
                          <a:pt x="828" y="316"/>
                        </a:lnTo>
                        <a:lnTo>
                          <a:pt x="831" y="314"/>
                        </a:lnTo>
                        <a:lnTo>
                          <a:pt x="836" y="316"/>
                        </a:lnTo>
                        <a:lnTo>
                          <a:pt x="839" y="308"/>
                        </a:lnTo>
                        <a:lnTo>
                          <a:pt x="842" y="306"/>
                        </a:lnTo>
                        <a:lnTo>
                          <a:pt x="845" y="303"/>
                        </a:lnTo>
                        <a:lnTo>
                          <a:pt x="842" y="303"/>
                        </a:lnTo>
                        <a:lnTo>
                          <a:pt x="842" y="300"/>
                        </a:lnTo>
                        <a:lnTo>
                          <a:pt x="842" y="298"/>
                        </a:lnTo>
                        <a:lnTo>
                          <a:pt x="839" y="298"/>
                        </a:lnTo>
                        <a:lnTo>
                          <a:pt x="836" y="298"/>
                        </a:lnTo>
                        <a:lnTo>
                          <a:pt x="834" y="298"/>
                        </a:lnTo>
                        <a:lnTo>
                          <a:pt x="834" y="303"/>
                        </a:lnTo>
                        <a:lnTo>
                          <a:pt x="831" y="303"/>
                        </a:lnTo>
                        <a:lnTo>
                          <a:pt x="834" y="303"/>
                        </a:lnTo>
                        <a:lnTo>
                          <a:pt x="834" y="306"/>
                        </a:lnTo>
                        <a:lnTo>
                          <a:pt x="834" y="308"/>
                        </a:lnTo>
                        <a:lnTo>
                          <a:pt x="831" y="308"/>
                        </a:lnTo>
                        <a:lnTo>
                          <a:pt x="828" y="308"/>
                        </a:lnTo>
                        <a:lnTo>
                          <a:pt x="823" y="308"/>
                        </a:lnTo>
                        <a:lnTo>
                          <a:pt x="820" y="306"/>
                        </a:lnTo>
                        <a:lnTo>
                          <a:pt x="820" y="303"/>
                        </a:lnTo>
                        <a:lnTo>
                          <a:pt x="820" y="300"/>
                        </a:lnTo>
                        <a:lnTo>
                          <a:pt x="823" y="300"/>
                        </a:lnTo>
                        <a:lnTo>
                          <a:pt x="820" y="300"/>
                        </a:lnTo>
                        <a:lnTo>
                          <a:pt x="818" y="298"/>
                        </a:lnTo>
                        <a:lnTo>
                          <a:pt x="818" y="295"/>
                        </a:lnTo>
                        <a:lnTo>
                          <a:pt x="820" y="292"/>
                        </a:lnTo>
                        <a:lnTo>
                          <a:pt x="823" y="292"/>
                        </a:lnTo>
                        <a:lnTo>
                          <a:pt x="823" y="290"/>
                        </a:lnTo>
                        <a:lnTo>
                          <a:pt x="820" y="287"/>
                        </a:lnTo>
                        <a:lnTo>
                          <a:pt x="818" y="287"/>
                        </a:lnTo>
                        <a:lnTo>
                          <a:pt x="818" y="290"/>
                        </a:lnTo>
                        <a:lnTo>
                          <a:pt x="815" y="292"/>
                        </a:lnTo>
                        <a:lnTo>
                          <a:pt x="812" y="292"/>
                        </a:lnTo>
                        <a:lnTo>
                          <a:pt x="812" y="295"/>
                        </a:lnTo>
                        <a:lnTo>
                          <a:pt x="810" y="295"/>
                        </a:lnTo>
                        <a:lnTo>
                          <a:pt x="810" y="292"/>
                        </a:lnTo>
                        <a:lnTo>
                          <a:pt x="810" y="290"/>
                        </a:lnTo>
                        <a:lnTo>
                          <a:pt x="807" y="290"/>
                        </a:lnTo>
                        <a:lnTo>
                          <a:pt x="804" y="292"/>
                        </a:lnTo>
                        <a:lnTo>
                          <a:pt x="807" y="292"/>
                        </a:lnTo>
                        <a:lnTo>
                          <a:pt x="807" y="295"/>
                        </a:lnTo>
                        <a:lnTo>
                          <a:pt x="810" y="298"/>
                        </a:lnTo>
                        <a:lnTo>
                          <a:pt x="810" y="300"/>
                        </a:lnTo>
                        <a:lnTo>
                          <a:pt x="812" y="300"/>
                        </a:lnTo>
                        <a:lnTo>
                          <a:pt x="812" y="303"/>
                        </a:lnTo>
                        <a:lnTo>
                          <a:pt x="810" y="303"/>
                        </a:lnTo>
                        <a:lnTo>
                          <a:pt x="807" y="300"/>
                        </a:lnTo>
                        <a:lnTo>
                          <a:pt x="807" y="306"/>
                        </a:lnTo>
                        <a:lnTo>
                          <a:pt x="807" y="303"/>
                        </a:lnTo>
                        <a:lnTo>
                          <a:pt x="804" y="306"/>
                        </a:lnTo>
                        <a:lnTo>
                          <a:pt x="804" y="303"/>
                        </a:lnTo>
                        <a:lnTo>
                          <a:pt x="802" y="303"/>
                        </a:lnTo>
                        <a:lnTo>
                          <a:pt x="802" y="300"/>
                        </a:lnTo>
                        <a:lnTo>
                          <a:pt x="799" y="303"/>
                        </a:lnTo>
                        <a:lnTo>
                          <a:pt x="799" y="306"/>
                        </a:lnTo>
                        <a:lnTo>
                          <a:pt x="796" y="306"/>
                        </a:lnTo>
                        <a:lnTo>
                          <a:pt x="794" y="308"/>
                        </a:lnTo>
                        <a:lnTo>
                          <a:pt x="791" y="306"/>
                        </a:lnTo>
                        <a:lnTo>
                          <a:pt x="791" y="303"/>
                        </a:lnTo>
                        <a:lnTo>
                          <a:pt x="788" y="306"/>
                        </a:lnTo>
                        <a:lnTo>
                          <a:pt x="788" y="308"/>
                        </a:lnTo>
                        <a:lnTo>
                          <a:pt x="791" y="311"/>
                        </a:lnTo>
                        <a:lnTo>
                          <a:pt x="791" y="314"/>
                        </a:lnTo>
                        <a:lnTo>
                          <a:pt x="788" y="322"/>
                        </a:lnTo>
                        <a:lnTo>
                          <a:pt x="788" y="324"/>
                        </a:lnTo>
                        <a:lnTo>
                          <a:pt x="788" y="330"/>
                        </a:lnTo>
                        <a:lnTo>
                          <a:pt x="791" y="332"/>
                        </a:lnTo>
                        <a:lnTo>
                          <a:pt x="791" y="335"/>
                        </a:lnTo>
                        <a:lnTo>
                          <a:pt x="791" y="338"/>
                        </a:lnTo>
                        <a:lnTo>
                          <a:pt x="791" y="341"/>
                        </a:lnTo>
                        <a:lnTo>
                          <a:pt x="788" y="343"/>
                        </a:lnTo>
                        <a:lnTo>
                          <a:pt x="783" y="343"/>
                        </a:lnTo>
                        <a:lnTo>
                          <a:pt x="783" y="346"/>
                        </a:lnTo>
                        <a:lnTo>
                          <a:pt x="780" y="346"/>
                        </a:lnTo>
                        <a:lnTo>
                          <a:pt x="780" y="349"/>
                        </a:lnTo>
                        <a:lnTo>
                          <a:pt x="783" y="349"/>
                        </a:lnTo>
                        <a:lnTo>
                          <a:pt x="786" y="346"/>
                        </a:lnTo>
                        <a:lnTo>
                          <a:pt x="788" y="346"/>
                        </a:lnTo>
                        <a:lnTo>
                          <a:pt x="791" y="346"/>
                        </a:lnTo>
                        <a:lnTo>
                          <a:pt x="794" y="346"/>
                        </a:lnTo>
                        <a:lnTo>
                          <a:pt x="794" y="349"/>
                        </a:lnTo>
                        <a:lnTo>
                          <a:pt x="812" y="354"/>
                        </a:lnTo>
                        <a:lnTo>
                          <a:pt x="818" y="354"/>
                        </a:lnTo>
                        <a:lnTo>
                          <a:pt x="820" y="351"/>
                        </a:lnTo>
                        <a:lnTo>
                          <a:pt x="823" y="351"/>
                        </a:lnTo>
                        <a:lnTo>
                          <a:pt x="826" y="351"/>
                        </a:lnTo>
                        <a:lnTo>
                          <a:pt x="831" y="354"/>
                        </a:lnTo>
                        <a:lnTo>
                          <a:pt x="834" y="354"/>
                        </a:lnTo>
                        <a:lnTo>
                          <a:pt x="836" y="354"/>
                        </a:lnTo>
                        <a:lnTo>
                          <a:pt x="842" y="357"/>
                        </a:lnTo>
                        <a:lnTo>
                          <a:pt x="842" y="354"/>
                        </a:lnTo>
                        <a:lnTo>
                          <a:pt x="845" y="354"/>
                        </a:lnTo>
                        <a:lnTo>
                          <a:pt x="845" y="357"/>
                        </a:lnTo>
                        <a:lnTo>
                          <a:pt x="845" y="354"/>
                        </a:lnTo>
                        <a:close/>
                        <a:moveTo>
                          <a:pt x="812" y="512"/>
                        </a:moveTo>
                        <a:lnTo>
                          <a:pt x="812" y="512"/>
                        </a:lnTo>
                        <a:lnTo>
                          <a:pt x="815" y="512"/>
                        </a:lnTo>
                        <a:lnTo>
                          <a:pt x="815" y="515"/>
                        </a:lnTo>
                        <a:lnTo>
                          <a:pt x="818" y="510"/>
                        </a:lnTo>
                        <a:lnTo>
                          <a:pt x="820" y="507"/>
                        </a:lnTo>
                        <a:lnTo>
                          <a:pt x="820" y="504"/>
                        </a:lnTo>
                        <a:lnTo>
                          <a:pt x="818" y="504"/>
                        </a:lnTo>
                        <a:lnTo>
                          <a:pt x="815" y="501"/>
                        </a:lnTo>
                        <a:lnTo>
                          <a:pt x="815" y="504"/>
                        </a:lnTo>
                        <a:lnTo>
                          <a:pt x="812" y="504"/>
                        </a:lnTo>
                        <a:lnTo>
                          <a:pt x="810" y="504"/>
                        </a:lnTo>
                        <a:lnTo>
                          <a:pt x="810" y="507"/>
                        </a:lnTo>
                        <a:lnTo>
                          <a:pt x="810" y="510"/>
                        </a:lnTo>
                        <a:lnTo>
                          <a:pt x="812" y="512"/>
                        </a:lnTo>
                        <a:close/>
                        <a:moveTo>
                          <a:pt x="764" y="265"/>
                        </a:moveTo>
                        <a:lnTo>
                          <a:pt x="767" y="268"/>
                        </a:lnTo>
                        <a:lnTo>
                          <a:pt x="767" y="265"/>
                        </a:lnTo>
                        <a:lnTo>
                          <a:pt x="764" y="265"/>
                        </a:lnTo>
                        <a:lnTo>
                          <a:pt x="761" y="263"/>
                        </a:lnTo>
                        <a:lnTo>
                          <a:pt x="761" y="260"/>
                        </a:lnTo>
                        <a:lnTo>
                          <a:pt x="759" y="257"/>
                        </a:lnTo>
                        <a:lnTo>
                          <a:pt x="756" y="257"/>
                        </a:lnTo>
                        <a:lnTo>
                          <a:pt x="759" y="257"/>
                        </a:lnTo>
                        <a:lnTo>
                          <a:pt x="759" y="260"/>
                        </a:lnTo>
                        <a:lnTo>
                          <a:pt x="759" y="265"/>
                        </a:lnTo>
                        <a:lnTo>
                          <a:pt x="759" y="271"/>
                        </a:lnTo>
                        <a:lnTo>
                          <a:pt x="761" y="271"/>
                        </a:lnTo>
                        <a:lnTo>
                          <a:pt x="761" y="273"/>
                        </a:lnTo>
                        <a:lnTo>
                          <a:pt x="761" y="271"/>
                        </a:lnTo>
                        <a:lnTo>
                          <a:pt x="761" y="268"/>
                        </a:lnTo>
                        <a:lnTo>
                          <a:pt x="764" y="268"/>
                        </a:lnTo>
                        <a:lnTo>
                          <a:pt x="764" y="265"/>
                        </a:lnTo>
                        <a:close/>
                        <a:moveTo>
                          <a:pt x="713" y="418"/>
                        </a:moveTo>
                        <a:lnTo>
                          <a:pt x="713" y="421"/>
                        </a:lnTo>
                        <a:lnTo>
                          <a:pt x="716" y="418"/>
                        </a:lnTo>
                        <a:lnTo>
                          <a:pt x="719" y="418"/>
                        </a:lnTo>
                        <a:lnTo>
                          <a:pt x="721" y="421"/>
                        </a:lnTo>
                        <a:lnTo>
                          <a:pt x="721" y="418"/>
                        </a:lnTo>
                        <a:lnTo>
                          <a:pt x="721" y="416"/>
                        </a:lnTo>
                        <a:lnTo>
                          <a:pt x="719" y="416"/>
                        </a:lnTo>
                        <a:lnTo>
                          <a:pt x="719" y="413"/>
                        </a:lnTo>
                        <a:lnTo>
                          <a:pt x="716" y="413"/>
                        </a:lnTo>
                        <a:lnTo>
                          <a:pt x="716" y="416"/>
                        </a:lnTo>
                        <a:lnTo>
                          <a:pt x="716" y="418"/>
                        </a:lnTo>
                        <a:lnTo>
                          <a:pt x="713" y="418"/>
                        </a:lnTo>
                        <a:close/>
                        <a:moveTo>
                          <a:pt x="839" y="493"/>
                        </a:moveTo>
                        <a:lnTo>
                          <a:pt x="839" y="493"/>
                        </a:lnTo>
                        <a:lnTo>
                          <a:pt x="839" y="488"/>
                        </a:lnTo>
                        <a:lnTo>
                          <a:pt x="839" y="485"/>
                        </a:lnTo>
                        <a:lnTo>
                          <a:pt x="836" y="485"/>
                        </a:lnTo>
                        <a:lnTo>
                          <a:pt x="834" y="488"/>
                        </a:lnTo>
                        <a:lnTo>
                          <a:pt x="834" y="491"/>
                        </a:lnTo>
                        <a:lnTo>
                          <a:pt x="836" y="491"/>
                        </a:lnTo>
                        <a:lnTo>
                          <a:pt x="836" y="493"/>
                        </a:lnTo>
                        <a:lnTo>
                          <a:pt x="834" y="493"/>
                        </a:lnTo>
                        <a:lnTo>
                          <a:pt x="834" y="496"/>
                        </a:lnTo>
                        <a:lnTo>
                          <a:pt x="834" y="499"/>
                        </a:lnTo>
                        <a:lnTo>
                          <a:pt x="836" y="499"/>
                        </a:lnTo>
                        <a:lnTo>
                          <a:pt x="839" y="496"/>
                        </a:lnTo>
                        <a:lnTo>
                          <a:pt x="836" y="496"/>
                        </a:lnTo>
                        <a:lnTo>
                          <a:pt x="839" y="493"/>
                        </a:lnTo>
                        <a:close/>
                        <a:moveTo>
                          <a:pt x="828" y="501"/>
                        </a:moveTo>
                        <a:lnTo>
                          <a:pt x="831" y="501"/>
                        </a:lnTo>
                        <a:lnTo>
                          <a:pt x="831" y="504"/>
                        </a:lnTo>
                        <a:lnTo>
                          <a:pt x="834" y="504"/>
                        </a:lnTo>
                        <a:lnTo>
                          <a:pt x="834" y="501"/>
                        </a:lnTo>
                        <a:lnTo>
                          <a:pt x="831" y="501"/>
                        </a:lnTo>
                        <a:lnTo>
                          <a:pt x="831" y="499"/>
                        </a:lnTo>
                        <a:lnTo>
                          <a:pt x="828" y="501"/>
                        </a:lnTo>
                        <a:lnTo>
                          <a:pt x="826" y="499"/>
                        </a:lnTo>
                        <a:lnTo>
                          <a:pt x="823" y="501"/>
                        </a:lnTo>
                        <a:lnTo>
                          <a:pt x="823" y="504"/>
                        </a:lnTo>
                        <a:lnTo>
                          <a:pt x="823" y="507"/>
                        </a:lnTo>
                        <a:lnTo>
                          <a:pt x="823" y="510"/>
                        </a:lnTo>
                        <a:lnTo>
                          <a:pt x="823" y="512"/>
                        </a:lnTo>
                        <a:lnTo>
                          <a:pt x="826" y="510"/>
                        </a:lnTo>
                        <a:lnTo>
                          <a:pt x="828" y="510"/>
                        </a:lnTo>
                        <a:lnTo>
                          <a:pt x="828" y="507"/>
                        </a:lnTo>
                        <a:lnTo>
                          <a:pt x="828" y="504"/>
                        </a:lnTo>
                        <a:lnTo>
                          <a:pt x="828" y="501"/>
                        </a:lnTo>
                        <a:close/>
                        <a:moveTo>
                          <a:pt x="799" y="499"/>
                        </a:moveTo>
                        <a:lnTo>
                          <a:pt x="799" y="499"/>
                        </a:lnTo>
                        <a:lnTo>
                          <a:pt x="802" y="499"/>
                        </a:lnTo>
                        <a:lnTo>
                          <a:pt x="804" y="499"/>
                        </a:lnTo>
                        <a:lnTo>
                          <a:pt x="807" y="499"/>
                        </a:lnTo>
                        <a:lnTo>
                          <a:pt x="810" y="496"/>
                        </a:lnTo>
                        <a:lnTo>
                          <a:pt x="810" y="491"/>
                        </a:lnTo>
                        <a:lnTo>
                          <a:pt x="810" y="488"/>
                        </a:lnTo>
                        <a:lnTo>
                          <a:pt x="810" y="485"/>
                        </a:lnTo>
                        <a:lnTo>
                          <a:pt x="807" y="485"/>
                        </a:lnTo>
                        <a:lnTo>
                          <a:pt x="804" y="488"/>
                        </a:lnTo>
                        <a:lnTo>
                          <a:pt x="802" y="488"/>
                        </a:lnTo>
                        <a:lnTo>
                          <a:pt x="802" y="491"/>
                        </a:lnTo>
                        <a:lnTo>
                          <a:pt x="799" y="493"/>
                        </a:lnTo>
                        <a:lnTo>
                          <a:pt x="799" y="496"/>
                        </a:lnTo>
                        <a:lnTo>
                          <a:pt x="799" y="499"/>
                        </a:lnTo>
                        <a:close/>
                        <a:moveTo>
                          <a:pt x="772" y="298"/>
                        </a:moveTo>
                        <a:lnTo>
                          <a:pt x="772" y="298"/>
                        </a:lnTo>
                        <a:lnTo>
                          <a:pt x="775" y="295"/>
                        </a:lnTo>
                        <a:lnTo>
                          <a:pt x="775" y="292"/>
                        </a:lnTo>
                        <a:lnTo>
                          <a:pt x="772" y="292"/>
                        </a:lnTo>
                        <a:lnTo>
                          <a:pt x="772" y="290"/>
                        </a:lnTo>
                        <a:lnTo>
                          <a:pt x="769" y="290"/>
                        </a:lnTo>
                        <a:lnTo>
                          <a:pt x="767" y="290"/>
                        </a:lnTo>
                        <a:lnTo>
                          <a:pt x="764" y="292"/>
                        </a:lnTo>
                        <a:lnTo>
                          <a:pt x="764" y="295"/>
                        </a:lnTo>
                        <a:lnTo>
                          <a:pt x="761" y="298"/>
                        </a:lnTo>
                        <a:lnTo>
                          <a:pt x="756" y="295"/>
                        </a:lnTo>
                        <a:lnTo>
                          <a:pt x="756" y="306"/>
                        </a:lnTo>
                        <a:lnTo>
                          <a:pt x="759" y="306"/>
                        </a:lnTo>
                        <a:lnTo>
                          <a:pt x="761" y="308"/>
                        </a:lnTo>
                        <a:lnTo>
                          <a:pt x="761" y="306"/>
                        </a:lnTo>
                        <a:lnTo>
                          <a:pt x="761" y="303"/>
                        </a:lnTo>
                        <a:lnTo>
                          <a:pt x="761" y="300"/>
                        </a:lnTo>
                        <a:lnTo>
                          <a:pt x="764" y="300"/>
                        </a:lnTo>
                        <a:lnTo>
                          <a:pt x="767" y="306"/>
                        </a:lnTo>
                        <a:lnTo>
                          <a:pt x="767" y="308"/>
                        </a:lnTo>
                        <a:lnTo>
                          <a:pt x="769" y="308"/>
                        </a:lnTo>
                        <a:lnTo>
                          <a:pt x="772" y="308"/>
                        </a:lnTo>
                        <a:lnTo>
                          <a:pt x="772" y="306"/>
                        </a:lnTo>
                        <a:lnTo>
                          <a:pt x="772" y="303"/>
                        </a:lnTo>
                        <a:lnTo>
                          <a:pt x="775" y="303"/>
                        </a:lnTo>
                        <a:lnTo>
                          <a:pt x="775" y="300"/>
                        </a:lnTo>
                        <a:lnTo>
                          <a:pt x="772" y="300"/>
                        </a:lnTo>
                        <a:lnTo>
                          <a:pt x="772" y="298"/>
                        </a:lnTo>
                        <a:close/>
                        <a:moveTo>
                          <a:pt x="952" y="593"/>
                        </a:moveTo>
                        <a:lnTo>
                          <a:pt x="949" y="587"/>
                        </a:lnTo>
                        <a:lnTo>
                          <a:pt x="944" y="585"/>
                        </a:lnTo>
                        <a:lnTo>
                          <a:pt x="941" y="582"/>
                        </a:lnTo>
                        <a:lnTo>
                          <a:pt x="941" y="579"/>
                        </a:lnTo>
                        <a:lnTo>
                          <a:pt x="936" y="571"/>
                        </a:lnTo>
                        <a:lnTo>
                          <a:pt x="930" y="566"/>
                        </a:lnTo>
                        <a:lnTo>
                          <a:pt x="930" y="563"/>
                        </a:lnTo>
                        <a:lnTo>
                          <a:pt x="925" y="563"/>
                        </a:lnTo>
                        <a:lnTo>
                          <a:pt x="922" y="560"/>
                        </a:lnTo>
                        <a:lnTo>
                          <a:pt x="909" y="555"/>
                        </a:lnTo>
                        <a:lnTo>
                          <a:pt x="906" y="555"/>
                        </a:lnTo>
                        <a:lnTo>
                          <a:pt x="903" y="558"/>
                        </a:lnTo>
                        <a:lnTo>
                          <a:pt x="903" y="555"/>
                        </a:lnTo>
                        <a:lnTo>
                          <a:pt x="901" y="555"/>
                        </a:lnTo>
                        <a:lnTo>
                          <a:pt x="898" y="552"/>
                        </a:lnTo>
                        <a:lnTo>
                          <a:pt x="895" y="552"/>
                        </a:lnTo>
                        <a:lnTo>
                          <a:pt x="893" y="552"/>
                        </a:lnTo>
                        <a:lnTo>
                          <a:pt x="890" y="550"/>
                        </a:lnTo>
                        <a:lnTo>
                          <a:pt x="882" y="544"/>
                        </a:lnTo>
                        <a:lnTo>
                          <a:pt x="879" y="542"/>
                        </a:lnTo>
                        <a:lnTo>
                          <a:pt x="877" y="539"/>
                        </a:lnTo>
                        <a:lnTo>
                          <a:pt x="871" y="536"/>
                        </a:lnTo>
                        <a:lnTo>
                          <a:pt x="869" y="536"/>
                        </a:lnTo>
                        <a:lnTo>
                          <a:pt x="869" y="534"/>
                        </a:lnTo>
                        <a:lnTo>
                          <a:pt x="866" y="534"/>
                        </a:lnTo>
                        <a:lnTo>
                          <a:pt x="861" y="531"/>
                        </a:lnTo>
                        <a:lnTo>
                          <a:pt x="855" y="528"/>
                        </a:lnTo>
                        <a:lnTo>
                          <a:pt x="853" y="526"/>
                        </a:lnTo>
                        <a:lnTo>
                          <a:pt x="850" y="523"/>
                        </a:lnTo>
                        <a:lnTo>
                          <a:pt x="845" y="526"/>
                        </a:lnTo>
                        <a:lnTo>
                          <a:pt x="842" y="528"/>
                        </a:lnTo>
                        <a:lnTo>
                          <a:pt x="845" y="531"/>
                        </a:lnTo>
                        <a:lnTo>
                          <a:pt x="842" y="531"/>
                        </a:lnTo>
                        <a:lnTo>
                          <a:pt x="839" y="528"/>
                        </a:lnTo>
                        <a:lnTo>
                          <a:pt x="836" y="528"/>
                        </a:lnTo>
                        <a:lnTo>
                          <a:pt x="834" y="528"/>
                        </a:lnTo>
                        <a:lnTo>
                          <a:pt x="828" y="528"/>
                        </a:lnTo>
                        <a:lnTo>
                          <a:pt x="826" y="528"/>
                        </a:lnTo>
                        <a:lnTo>
                          <a:pt x="826" y="531"/>
                        </a:lnTo>
                        <a:lnTo>
                          <a:pt x="823" y="531"/>
                        </a:lnTo>
                        <a:lnTo>
                          <a:pt x="820" y="531"/>
                        </a:lnTo>
                        <a:lnTo>
                          <a:pt x="820" y="528"/>
                        </a:lnTo>
                        <a:lnTo>
                          <a:pt x="820" y="526"/>
                        </a:lnTo>
                        <a:lnTo>
                          <a:pt x="823" y="523"/>
                        </a:lnTo>
                        <a:lnTo>
                          <a:pt x="820" y="523"/>
                        </a:lnTo>
                        <a:lnTo>
                          <a:pt x="820" y="520"/>
                        </a:lnTo>
                        <a:lnTo>
                          <a:pt x="815" y="515"/>
                        </a:lnTo>
                        <a:lnTo>
                          <a:pt x="810" y="512"/>
                        </a:lnTo>
                        <a:lnTo>
                          <a:pt x="810" y="510"/>
                        </a:lnTo>
                        <a:lnTo>
                          <a:pt x="810" y="507"/>
                        </a:lnTo>
                        <a:lnTo>
                          <a:pt x="807" y="507"/>
                        </a:lnTo>
                        <a:lnTo>
                          <a:pt x="804" y="507"/>
                        </a:lnTo>
                        <a:lnTo>
                          <a:pt x="804" y="510"/>
                        </a:lnTo>
                        <a:lnTo>
                          <a:pt x="802" y="507"/>
                        </a:lnTo>
                        <a:lnTo>
                          <a:pt x="799" y="507"/>
                        </a:lnTo>
                        <a:lnTo>
                          <a:pt x="796" y="504"/>
                        </a:lnTo>
                        <a:lnTo>
                          <a:pt x="794" y="504"/>
                        </a:lnTo>
                        <a:lnTo>
                          <a:pt x="788" y="496"/>
                        </a:lnTo>
                        <a:lnTo>
                          <a:pt x="783" y="496"/>
                        </a:lnTo>
                        <a:lnTo>
                          <a:pt x="780" y="496"/>
                        </a:lnTo>
                        <a:lnTo>
                          <a:pt x="775" y="491"/>
                        </a:lnTo>
                        <a:lnTo>
                          <a:pt x="772" y="488"/>
                        </a:lnTo>
                        <a:lnTo>
                          <a:pt x="772" y="480"/>
                        </a:lnTo>
                        <a:lnTo>
                          <a:pt x="769" y="477"/>
                        </a:lnTo>
                        <a:lnTo>
                          <a:pt x="769" y="475"/>
                        </a:lnTo>
                        <a:lnTo>
                          <a:pt x="767" y="472"/>
                        </a:lnTo>
                        <a:lnTo>
                          <a:pt x="761" y="472"/>
                        </a:lnTo>
                        <a:lnTo>
                          <a:pt x="759" y="469"/>
                        </a:lnTo>
                        <a:lnTo>
                          <a:pt x="756" y="469"/>
                        </a:lnTo>
                        <a:lnTo>
                          <a:pt x="753" y="467"/>
                        </a:lnTo>
                        <a:lnTo>
                          <a:pt x="751" y="464"/>
                        </a:lnTo>
                        <a:lnTo>
                          <a:pt x="745" y="461"/>
                        </a:lnTo>
                        <a:lnTo>
                          <a:pt x="743" y="461"/>
                        </a:lnTo>
                        <a:lnTo>
                          <a:pt x="740" y="459"/>
                        </a:lnTo>
                        <a:lnTo>
                          <a:pt x="737" y="456"/>
                        </a:lnTo>
                        <a:lnTo>
                          <a:pt x="732" y="453"/>
                        </a:lnTo>
                        <a:lnTo>
                          <a:pt x="729" y="451"/>
                        </a:lnTo>
                        <a:lnTo>
                          <a:pt x="724" y="448"/>
                        </a:lnTo>
                        <a:lnTo>
                          <a:pt x="721" y="445"/>
                        </a:lnTo>
                        <a:lnTo>
                          <a:pt x="719" y="442"/>
                        </a:lnTo>
                        <a:lnTo>
                          <a:pt x="716" y="442"/>
                        </a:lnTo>
                        <a:lnTo>
                          <a:pt x="713" y="442"/>
                        </a:lnTo>
                        <a:lnTo>
                          <a:pt x="713" y="440"/>
                        </a:lnTo>
                        <a:lnTo>
                          <a:pt x="711" y="437"/>
                        </a:lnTo>
                        <a:lnTo>
                          <a:pt x="708" y="434"/>
                        </a:lnTo>
                        <a:lnTo>
                          <a:pt x="705" y="437"/>
                        </a:lnTo>
                        <a:lnTo>
                          <a:pt x="702" y="437"/>
                        </a:lnTo>
                        <a:lnTo>
                          <a:pt x="700" y="434"/>
                        </a:lnTo>
                        <a:lnTo>
                          <a:pt x="697" y="432"/>
                        </a:lnTo>
                        <a:lnTo>
                          <a:pt x="689" y="426"/>
                        </a:lnTo>
                        <a:lnTo>
                          <a:pt x="686" y="421"/>
                        </a:lnTo>
                        <a:lnTo>
                          <a:pt x="681" y="410"/>
                        </a:lnTo>
                        <a:lnTo>
                          <a:pt x="681" y="408"/>
                        </a:lnTo>
                        <a:lnTo>
                          <a:pt x="681" y="402"/>
                        </a:lnTo>
                        <a:lnTo>
                          <a:pt x="678" y="402"/>
                        </a:lnTo>
                        <a:lnTo>
                          <a:pt x="678" y="400"/>
                        </a:lnTo>
                        <a:lnTo>
                          <a:pt x="681" y="400"/>
                        </a:lnTo>
                        <a:lnTo>
                          <a:pt x="681" y="402"/>
                        </a:lnTo>
                        <a:lnTo>
                          <a:pt x="684" y="402"/>
                        </a:lnTo>
                        <a:lnTo>
                          <a:pt x="686" y="400"/>
                        </a:lnTo>
                        <a:lnTo>
                          <a:pt x="686" y="397"/>
                        </a:lnTo>
                        <a:lnTo>
                          <a:pt x="689" y="397"/>
                        </a:lnTo>
                        <a:lnTo>
                          <a:pt x="692" y="394"/>
                        </a:lnTo>
                        <a:lnTo>
                          <a:pt x="694" y="394"/>
                        </a:lnTo>
                        <a:lnTo>
                          <a:pt x="694" y="391"/>
                        </a:lnTo>
                        <a:lnTo>
                          <a:pt x="697" y="386"/>
                        </a:lnTo>
                        <a:lnTo>
                          <a:pt x="697" y="383"/>
                        </a:lnTo>
                        <a:lnTo>
                          <a:pt x="702" y="373"/>
                        </a:lnTo>
                        <a:lnTo>
                          <a:pt x="705" y="370"/>
                        </a:lnTo>
                        <a:lnTo>
                          <a:pt x="708" y="370"/>
                        </a:lnTo>
                        <a:lnTo>
                          <a:pt x="711" y="367"/>
                        </a:lnTo>
                        <a:lnTo>
                          <a:pt x="716" y="357"/>
                        </a:lnTo>
                        <a:lnTo>
                          <a:pt x="719" y="354"/>
                        </a:lnTo>
                        <a:lnTo>
                          <a:pt x="721" y="351"/>
                        </a:lnTo>
                        <a:lnTo>
                          <a:pt x="724" y="349"/>
                        </a:lnTo>
                        <a:lnTo>
                          <a:pt x="727" y="349"/>
                        </a:lnTo>
                        <a:lnTo>
                          <a:pt x="729" y="346"/>
                        </a:lnTo>
                        <a:lnTo>
                          <a:pt x="732" y="346"/>
                        </a:lnTo>
                        <a:lnTo>
                          <a:pt x="735" y="346"/>
                        </a:lnTo>
                        <a:lnTo>
                          <a:pt x="735" y="338"/>
                        </a:lnTo>
                        <a:lnTo>
                          <a:pt x="737" y="319"/>
                        </a:lnTo>
                        <a:lnTo>
                          <a:pt x="740" y="316"/>
                        </a:lnTo>
                        <a:lnTo>
                          <a:pt x="743" y="314"/>
                        </a:lnTo>
                        <a:lnTo>
                          <a:pt x="743" y="311"/>
                        </a:lnTo>
                        <a:lnTo>
                          <a:pt x="745" y="308"/>
                        </a:lnTo>
                        <a:lnTo>
                          <a:pt x="745" y="306"/>
                        </a:lnTo>
                        <a:lnTo>
                          <a:pt x="745" y="303"/>
                        </a:lnTo>
                        <a:lnTo>
                          <a:pt x="748" y="298"/>
                        </a:lnTo>
                        <a:lnTo>
                          <a:pt x="751" y="292"/>
                        </a:lnTo>
                        <a:lnTo>
                          <a:pt x="753" y="290"/>
                        </a:lnTo>
                        <a:lnTo>
                          <a:pt x="753" y="287"/>
                        </a:lnTo>
                        <a:lnTo>
                          <a:pt x="751" y="287"/>
                        </a:lnTo>
                        <a:lnTo>
                          <a:pt x="748" y="287"/>
                        </a:lnTo>
                        <a:lnTo>
                          <a:pt x="748" y="290"/>
                        </a:lnTo>
                        <a:lnTo>
                          <a:pt x="745" y="295"/>
                        </a:lnTo>
                        <a:lnTo>
                          <a:pt x="743" y="298"/>
                        </a:lnTo>
                        <a:lnTo>
                          <a:pt x="737" y="298"/>
                        </a:lnTo>
                        <a:lnTo>
                          <a:pt x="735" y="298"/>
                        </a:lnTo>
                        <a:lnTo>
                          <a:pt x="732" y="295"/>
                        </a:lnTo>
                        <a:lnTo>
                          <a:pt x="735" y="292"/>
                        </a:lnTo>
                        <a:lnTo>
                          <a:pt x="737" y="290"/>
                        </a:lnTo>
                        <a:lnTo>
                          <a:pt x="737" y="287"/>
                        </a:lnTo>
                        <a:lnTo>
                          <a:pt x="735" y="287"/>
                        </a:lnTo>
                        <a:lnTo>
                          <a:pt x="735" y="290"/>
                        </a:lnTo>
                        <a:lnTo>
                          <a:pt x="732" y="287"/>
                        </a:lnTo>
                        <a:lnTo>
                          <a:pt x="729" y="282"/>
                        </a:lnTo>
                        <a:lnTo>
                          <a:pt x="729" y="279"/>
                        </a:lnTo>
                        <a:lnTo>
                          <a:pt x="729" y="276"/>
                        </a:lnTo>
                        <a:lnTo>
                          <a:pt x="732" y="276"/>
                        </a:lnTo>
                        <a:lnTo>
                          <a:pt x="729" y="271"/>
                        </a:lnTo>
                        <a:lnTo>
                          <a:pt x="729" y="268"/>
                        </a:lnTo>
                        <a:lnTo>
                          <a:pt x="729" y="265"/>
                        </a:lnTo>
                        <a:lnTo>
                          <a:pt x="732" y="263"/>
                        </a:lnTo>
                        <a:lnTo>
                          <a:pt x="735" y="265"/>
                        </a:lnTo>
                        <a:lnTo>
                          <a:pt x="737" y="268"/>
                        </a:lnTo>
                        <a:lnTo>
                          <a:pt x="737" y="265"/>
                        </a:lnTo>
                        <a:lnTo>
                          <a:pt x="740" y="265"/>
                        </a:lnTo>
                        <a:lnTo>
                          <a:pt x="743" y="265"/>
                        </a:lnTo>
                        <a:lnTo>
                          <a:pt x="743" y="263"/>
                        </a:lnTo>
                        <a:lnTo>
                          <a:pt x="740" y="263"/>
                        </a:lnTo>
                        <a:lnTo>
                          <a:pt x="737" y="263"/>
                        </a:lnTo>
                        <a:lnTo>
                          <a:pt x="737" y="260"/>
                        </a:lnTo>
                        <a:lnTo>
                          <a:pt x="737" y="257"/>
                        </a:lnTo>
                        <a:lnTo>
                          <a:pt x="735" y="257"/>
                        </a:lnTo>
                        <a:lnTo>
                          <a:pt x="732" y="257"/>
                        </a:lnTo>
                        <a:lnTo>
                          <a:pt x="735" y="255"/>
                        </a:lnTo>
                        <a:lnTo>
                          <a:pt x="735" y="249"/>
                        </a:lnTo>
                        <a:lnTo>
                          <a:pt x="737" y="249"/>
                        </a:lnTo>
                        <a:lnTo>
                          <a:pt x="737" y="247"/>
                        </a:lnTo>
                        <a:lnTo>
                          <a:pt x="740" y="247"/>
                        </a:lnTo>
                        <a:lnTo>
                          <a:pt x="743" y="249"/>
                        </a:lnTo>
                        <a:lnTo>
                          <a:pt x="743" y="244"/>
                        </a:lnTo>
                        <a:lnTo>
                          <a:pt x="745" y="241"/>
                        </a:lnTo>
                        <a:lnTo>
                          <a:pt x="748" y="244"/>
                        </a:lnTo>
                        <a:lnTo>
                          <a:pt x="748" y="247"/>
                        </a:lnTo>
                        <a:lnTo>
                          <a:pt x="748" y="249"/>
                        </a:lnTo>
                        <a:lnTo>
                          <a:pt x="751" y="252"/>
                        </a:lnTo>
                        <a:lnTo>
                          <a:pt x="751" y="249"/>
                        </a:lnTo>
                        <a:lnTo>
                          <a:pt x="751" y="244"/>
                        </a:lnTo>
                        <a:lnTo>
                          <a:pt x="751" y="241"/>
                        </a:lnTo>
                        <a:lnTo>
                          <a:pt x="753" y="241"/>
                        </a:lnTo>
                        <a:lnTo>
                          <a:pt x="759" y="231"/>
                        </a:lnTo>
                        <a:lnTo>
                          <a:pt x="761" y="231"/>
                        </a:lnTo>
                        <a:lnTo>
                          <a:pt x="761" y="233"/>
                        </a:lnTo>
                        <a:lnTo>
                          <a:pt x="761" y="236"/>
                        </a:lnTo>
                        <a:lnTo>
                          <a:pt x="761" y="239"/>
                        </a:lnTo>
                        <a:lnTo>
                          <a:pt x="761" y="241"/>
                        </a:lnTo>
                        <a:lnTo>
                          <a:pt x="761" y="244"/>
                        </a:lnTo>
                        <a:lnTo>
                          <a:pt x="764" y="244"/>
                        </a:lnTo>
                        <a:lnTo>
                          <a:pt x="767" y="241"/>
                        </a:lnTo>
                        <a:lnTo>
                          <a:pt x="767" y="239"/>
                        </a:lnTo>
                        <a:lnTo>
                          <a:pt x="769" y="239"/>
                        </a:lnTo>
                        <a:lnTo>
                          <a:pt x="769" y="241"/>
                        </a:lnTo>
                        <a:lnTo>
                          <a:pt x="772" y="239"/>
                        </a:lnTo>
                        <a:lnTo>
                          <a:pt x="769" y="236"/>
                        </a:lnTo>
                        <a:lnTo>
                          <a:pt x="769" y="233"/>
                        </a:lnTo>
                        <a:lnTo>
                          <a:pt x="772" y="231"/>
                        </a:lnTo>
                        <a:lnTo>
                          <a:pt x="775" y="236"/>
                        </a:lnTo>
                        <a:lnTo>
                          <a:pt x="778" y="236"/>
                        </a:lnTo>
                        <a:lnTo>
                          <a:pt x="780" y="233"/>
                        </a:lnTo>
                        <a:lnTo>
                          <a:pt x="780" y="231"/>
                        </a:lnTo>
                        <a:lnTo>
                          <a:pt x="778" y="228"/>
                        </a:lnTo>
                        <a:lnTo>
                          <a:pt x="778" y="225"/>
                        </a:lnTo>
                        <a:lnTo>
                          <a:pt x="780" y="223"/>
                        </a:lnTo>
                        <a:lnTo>
                          <a:pt x="783" y="223"/>
                        </a:lnTo>
                        <a:lnTo>
                          <a:pt x="786" y="225"/>
                        </a:lnTo>
                        <a:lnTo>
                          <a:pt x="783" y="228"/>
                        </a:lnTo>
                        <a:lnTo>
                          <a:pt x="783" y="231"/>
                        </a:lnTo>
                        <a:lnTo>
                          <a:pt x="786" y="233"/>
                        </a:lnTo>
                        <a:lnTo>
                          <a:pt x="786" y="236"/>
                        </a:lnTo>
                        <a:lnTo>
                          <a:pt x="788" y="241"/>
                        </a:lnTo>
                        <a:lnTo>
                          <a:pt x="786" y="241"/>
                        </a:lnTo>
                        <a:lnTo>
                          <a:pt x="786" y="244"/>
                        </a:lnTo>
                        <a:lnTo>
                          <a:pt x="783" y="244"/>
                        </a:lnTo>
                        <a:lnTo>
                          <a:pt x="783" y="247"/>
                        </a:lnTo>
                        <a:lnTo>
                          <a:pt x="780" y="247"/>
                        </a:lnTo>
                        <a:lnTo>
                          <a:pt x="780" y="249"/>
                        </a:lnTo>
                        <a:lnTo>
                          <a:pt x="783" y="249"/>
                        </a:lnTo>
                        <a:lnTo>
                          <a:pt x="780" y="252"/>
                        </a:lnTo>
                        <a:lnTo>
                          <a:pt x="783" y="252"/>
                        </a:lnTo>
                        <a:lnTo>
                          <a:pt x="783" y="249"/>
                        </a:lnTo>
                        <a:lnTo>
                          <a:pt x="786" y="247"/>
                        </a:lnTo>
                        <a:lnTo>
                          <a:pt x="788" y="244"/>
                        </a:lnTo>
                        <a:lnTo>
                          <a:pt x="791" y="241"/>
                        </a:lnTo>
                        <a:lnTo>
                          <a:pt x="794" y="241"/>
                        </a:lnTo>
                        <a:lnTo>
                          <a:pt x="794" y="244"/>
                        </a:lnTo>
                        <a:lnTo>
                          <a:pt x="796" y="244"/>
                        </a:lnTo>
                        <a:lnTo>
                          <a:pt x="796" y="241"/>
                        </a:lnTo>
                        <a:lnTo>
                          <a:pt x="796" y="239"/>
                        </a:lnTo>
                        <a:lnTo>
                          <a:pt x="796" y="236"/>
                        </a:lnTo>
                        <a:lnTo>
                          <a:pt x="799" y="233"/>
                        </a:lnTo>
                        <a:lnTo>
                          <a:pt x="802" y="233"/>
                        </a:lnTo>
                        <a:lnTo>
                          <a:pt x="804" y="231"/>
                        </a:lnTo>
                        <a:lnTo>
                          <a:pt x="804" y="225"/>
                        </a:lnTo>
                        <a:lnTo>
                          <a:pt x="802" y="223"/>
                        </a:lnTo>
                        <a:lnTo>
                          <a:pt x="802" y="220"/>
                        </a:lnTo>
                        <a:lnTo>
                          <a:pt x="799" y="220"/>
                        </a:lnTo>
                        <a:lnTo>
                          <a:pt x="796" y="217"/>
                        </a:lnTo>
                        <a:lnTo>
                          <a:pt x="796" y="214"/>
                        </a:lnTo>
                        <a:lnTo>
                          <a:pt x="799" y="214"/>
                        </a:lnTo>
                        <a:lnTo>
                          <a:pt x="802" y="214"/>
                        </a:lnTo>
                        <a:lnTo>
                          <a:pt x="804" y="214"/>
                        </a:lnTo>
                        <a:lnTo>
                          <a:pt x="804" y="217"/>
                        </a:lnTo>
                        <a:lnTo>
                          <a:pt x="807" y="217"/>
                        </a:lnTo>
                        <a:lnTo>
                          <a:pt x="810" y="217"/>
                        </a:lnTo>
                        <a:lnTo>
                          <a:pt x="810" y="214"/>
                        </a:lnTo>
                        <a:lnTo>
                          <a:pt x="810" y="217"/>
                        </a:lnTo>
                        <a:lnTo>
                          <a:pt x="812" y="217"/>
                        </a:lnTo>
                        <a:lnTo>
                          <a:pt x="812" y="220"/>
                        </a:lnTo>
                        <a:lnTo>
                          <a:pt x="815" y="220"/>
                        </a:lnTo>
                        <a:lnTo>
                          <a:pt x="815" y="217"/>
                        </a:lnTo>
                        <a:lnTo>
                          <a:pt x="815" y="214"/>
                        </a:lnTo>
                        <a:lnTo>
                          <a:pt x="812" y="212"/>
                        </a:lnTo>
                        <a:lnTo>
                          <a:pt x="804" y="209"/>
                        </a:lnTo>
                        <a:lnTo>
                          <a:pt x="802" y="209"/>
                        </a:lnTo>
                        <a:lnTo>
                          <a:pt x="804" y="206"/>
                        </a:lnTo>
                        <a:lnTo>
                          <a:pt x="802" y="204"/>
                        </a:lnTo>
                        <a:lnTo>
                          <a:pt x="796" y="201"/>
                        </a:lnTo>
                        <a:lnTo>
                          <a:pt x="796" y="198"/>
                        </a:lnTo>
                        <a:lnTo>
                          <a:pt x="796" y="196"/>
                        </a:lnTo>
                        <a:lnTo>
                          <a:pt x="796" y="193"/>
                        </a:lnTo>
                        <a:lnTo>
                          <a:pt x="799" y="193"/>
                        </a:lnTo>
                        <a:lnTo>
                          <a:pt x="802" y="198"/>
                        </a:lnTo>
                        <a:lnTo>
                          <a:pt x="804" y="198"/>
                        </a:lnTo>
                        <a:lnTo>
                          <a:pt x="804" y="196"/>
                        </a:lnTo>
                        <a:lnTo>
                          <a:pt x="804" y="193"/>
                        </a:lnTo>
                        <a:lnTo>
                          <a:pt x="802" y="193"/>
                        </a:lnTo>
                        <a:lnTo>
                          <a:pt x="802" y="190"/>
                        </a:lnTo>
                        <a:lnTo>
                          <a:pt x="804" y="190"/>
                        </a:lnTo>
                        <a:lnTo>
                          <a:pt x="804" y="193"/>
                        </a:lnTo>
                        <a:lnTo>
                          <a:pt x="807" y="196"/>
                        </a:lnTo>
                        <a:lnTo>
                          <a:pt x="807" y="198"/>
                        </a:lnTo>
                        <a:lnTo>
                          <a:pt x="810" y="201"/>
                        </a:lnTo>
                        <a:lnTo>
                          <a:pt x="810" y="198"/>
                        </a:lnTo>
                        <a:lnTo>
                          <a:pt x="812" y="198"/>
                        </a:lnTo>
                        <a:lnTo>
                          <a:pt x="810" y="196"/>
                        </a:lnTo>
                        <a:lnTo>
                          <a:pt x="812" y="196"/>
                        </a:lnTo>
                        <a:lnTo>
                          <a:pt x="812" y="193"/>
                        </a:lnTo>
                        <a:lnTo>
                          <a:pt x="810" y="190"/>
                        </a:lnTo>
                        <a:lnTo>
                          <a:pt x="810" y="188"/>
                        </a:lnTo>
                        <a:lnTo>
                          <a:pt x="812" y="185"/>
                        </a:lnTo>
                        <a:lnTo>
                          <a:pt x="815" y="185"/>
                        </a:lnTo>
                        <a:lnTo>
                          <a:pt x="818" y="185"/>
                        </a:lnTo>
                        <a:lnTo>
                          <a:pt x="818" y="180"/>
                        </a:lnTo>
                        <a:lnTo>
                          <a:pt x="820" y="177"/>
                        </a:lnTo>
                        <a:lnTo>
                          <a:pt x="823" y="172"/>
                        </a:lnTo>
                        <a:lnTo>
                          <a:pt x="828" y="172"/>
                        </a:lnTo>
                        <a:lnTo>
                          <a:pt x="826" y="169"/>
                        </a:lnTo>
                        <a:lnTo>
                          <a:pt x="823" y="166"/>
                        </a:lnTo>
                        <a:lnTo>
                          <a:pt x="823" y="161"/>
                        </a:lnTo>
                        <a:lnTo>
                          <a:pt x="826" y="161"/>
                        </a:lnTo>
                        <a:lnTo>
                          <a:pt x="828" y="161"/>
                        </a:lnTo>
                        <a:lnTo>
                          <a:pt x="828" y="158"/>
                        </a:lnTo>
                        <a:lnTo>
                          <a:pt x="831" y="158"/>
                        </a:lnTo>
                        <a:lnTo>
                          <a:pt x="831" y="161"/>
                        </a:lnTo>
                        <a:lnTo>
                          <a:pt x="831" y="164"/>
                        </a:lnTo>
                        <a:lnTo>
                          <a:pt x="828" y="166"/>
                        </a:lnTo>
                        <a:lnTo>
                          <a:pt x="828" y="169"/>
                        </a:lnTo>
                        <a:lnTo>
                          <a:pt x="828" y="166"/>
                        </a:lnTo>
                        <a:lnTo>
                          <a:pt x="842" y="153"/>
                        </a:lnTo>
                        <a:lnTo>
                          <a:pt x="845" y="153"/>
                        </a:lnTo>
                        <a:lnTo>
                          <a:pt x="845" y="150"/>
                        </a:lnTo>
                        <a:lnTo>
                          <a:pt x="847" y="150"/>
                        </a:lnTo>
                        <a:lnTo>
                          <a:pt x="850" y="147"/>
                        </a:lnTo>
                        <a:lnTo>
                          <a:pt x="847" y="147"/>
                        </a:lnTo>
                        <a:lnTo>
                          <a:pt x="845" y="147"/>
                        </a:lnTo>
                        <a:lnTo>
                          <a:pt x="845" y="145"/>
                        </a:lnTo>
                        <a:lnTo>
                          <a:pt x="845" y="142"/>
                        </a:lnTo>
                        <a:lnTo>
                          <a:pt x="839" y="137"/>
                        </a:lnTo>
                        <a:lnTo>
                          <a:pt x="839" y="134"/>
                        </a:lnTo>
                        <a:lnTo>
                          <a:pt x="831" y="131"/>
                        </a:lnTo>
                        <a:lnTo>
                          <a:pt x="828" y="129"/>
                        </a:lnTo>
                        <a:lnTo>
                          <a:pt x="826" y="129"/>
                        </a:lnTo>
                        <a:lnTo>
                          <a:pt x="826" y="131"/>
                        </a:lnTo>
                        <a:lnTo>
                          <a:pt x="818" y="131"/>
                        </a:lnTo>
                        <a:lnTo>
                          <a:pt x="818" y="134"/>
                        </a:lnTo>
                        <a:lnTo>
                          <a:pt x="820" y="134"/>
                        </a:lnTo>
                        <a:lnTo>
                          <a:pt x="823" y="134"/>
                        </a:lnTo>
                        <a:lnTo>
                          <a:pt x="826" y="134"/>
                        </a:lnTo>
                        <a:lnTo>
                          <a:pt x="826" y="137"/>
                        </a:lnTo>
                        <a:lnTo>
                          <a:pt x="823" y="139"/>
                        </a:lnTo>
                        <a:lnTo>
                          <a:pt x="820" y="142"/>
                        </a:lnTo>
                        <a:lnTo>
                          <a:pt x="818" y="142"/>
                        </a:lnTo>
                        <a:lnTo>
                          <a:pt x="815" y="139"/>
                        </a:lnTo>
                        <a:lnTo>
                          <a:pt x="815" y="137"/>
                        </a:lnTo>
                        <a:lnTo>
                          <a:pt x="812" y="134"/>
                        </a:lnTo>
                        <a:lnTo>
                          <a:pt x="810" y="131"/>
                        </a:lnTo>
                        <a:lnTo>
                          <a:pt x="810" y="129"/>
                        </a:lnTo>
                        <a:lnTo>
                          <a:pt x="807" y="126"/>
                        </a:lnTo>
                        <a:lnTo>
                          <a:pt x="810" y="123"/>
                        </a:lnTo>
                        <a:lnTo>
                          <a:pt x="807" y="121"/>
                        </a:lnTo>
                        <a:lnTo>
                          <a:pt x="804" y="118"/>
                        </a:lnTo>
                        <a:lnTo>
                          <a:pt x="802" y="113"/>
                        </a:lnTo>
                        <a:lnTo>
                          <a:pt x="799" y="110"/>
                        </a:lnTo>
                        <a:lnTo>
                          <a:pt x="799" y="113"/>
                        </a:lnTo>
                        <a:lnTo>
                          <a:pt x="796" y="110"/>
                        </a:lnTo>
                        <a:lnTo>
                          <a:pt x="796" y="107"/>
                        </a:lnTo>
                        <a:lnTo>
                          <a:pt x="799" y="107"/>
                        </a:lnTo>
                        <a:lnTo>
                          <a:pt x="804" y="107"/>
                        </a:lnTo>
                        <a:lnTo>
                          <a:pt x="807" y="105"/>
                        </a:lnTo>
                        <a:lnTo>
                          <a:pt x="807" y="102"/>
                        </a:lnTo>
                        <a:lnTo>
                          <a:pt x="810" y="102"/>
                        </a:lnTo>
                        <a:lnTo>
                          <a:pt x="807" y="99"/>
                        </a:lnTo>
                        <a:lnTo>
                          <a:pt x="807" y="102"/>
                        </a:lnTo>
                        <a:lnTo>
                          <a:pt x="804" y="105"/>
                        </a:lnTo>
                        <a:lnTo>
                          <a:pt x="802" y="105"/>
                        </a:lnTo>
                        <a:lnTo>
                          <a:pt x="796" y="105"/>
                        </a:lnTo>
                        <a:lnTo>
                          <a:pt x="794" y="105"/>
                        </a:lnTo>
                        <a:lnTo>
                          <a:pt x="791" y="107"/>
                        </a:lnTo>
                        <a:lnTo>
                          <a:pt x="788" y="107"/>
                        </a:lnTo>
                        <a:lnTo>
                          <a:pt x="786" y="113"/>
                        </a:lnTo>
                        <a:lnTo>
                          <a:pt x="783" y="113"/>
                        </a:lnTo>
                        <a:lnTo>
                          <a:pt x="780" y="115"/>
                        </a:lnTo>
                        <a:lnTo>
                          <a:pt x="780" y="118"/>
                        </a:lnTo>
                        <a:lnTo>
                          <a:pt x="780" y="115"/>
                        </a:lnTo>
                        <a:lnTo>
                          <a:pt x="778" y="115"/>
                        </a:lnTo>
                        <a:lnTo>
                          <a:pt x="775" y="118"/>
                        </a:lnTo>
                        <a:lnTo>
                          <a:pt x="769" y="126"/>
                        </a:lnTo>
                        <a:lnTo>
                          <a:pt x="769" y="129"/>
                        </a:lnTo>
                        <a:lnTo>
                          <a:pt x="767" y="129"/>
                        </a:lnTo>
                        <a:lnTo>
                          <a:pt x="764" y="129"/>
                        </a:lnTo>
                        <a:lnTo>
                          <a:pt x="764" y="131"/>
                        </a:lnTo>
                        <a:lnTo>
                          <a:pt x="767" y="131"/>
                        </a:lnTo>
                        <a:lnTo>
                          <a:pt x="769" y="131"/>
                        </a:lnTo>
                        <a:lnTo>
                          <a:pt x="769" y="134"/>
                        </a:lnTo>
                        <a:lnTo>
                          <a:pt x="772" y="134"/>
                        </a:lnTo>
                        <a:lnTo>
                          <a:pt x="775" y="134"/>
                        </a:lnTo>
                        <a:lnTo>
                          <a:pt x="778" y="134"/>
                        </a:lnTo>
                        <a:lnTo>
                          <a:pt x="778" y="131"/>
                        </a:lnTo>
                        <a:lnTo>
                          <a:pt x="780" y="134"/>
                        </a:lnTo>
                        <a:lnTo>
                          <a:pt x="783" y="134"/>
                        </a:lnTo>
                        <a:lnTo>
                          <a:pt x="783" y="137"/>
                        </a:lnTo>
                        <a:lnTo>
                          <a:pt x="783" y="139"/>
                        </a:lnTo>
                        <a:lnTo>
                          <a:pt x="780" y="145"/>
                        </a:lnTo>
                        <a:lnTo>
                          <a:pt x="778" y="153"/>
                        </a:lnTo>
                        <a:lnTo>
                          <a:pt x="775" y="155"/>
                        </a:lnTo>
                        <a:lnTo>
                          <a:pt x="772" y="158"/>
                        </a:lnTo>
                        <a:lnTo>
                          <a:pt x="767" y="161"/>
                        </a:lnTo>
                        <a:lnTo>
                          <a:pt x="764" y="161"/>
                        </a:lnTo>
                        <a:lnTo>
                          <a:pt x="761" y="158"/>
                        </a:lnTo>
                        <a:lnTo>
                          <a:pt x="759" y="158"/>
                        </a:lnTo>
                        <a:lnTo>
                          <a:pt x="756" y="158"/>
                        </a:lnTo>
                        <a:lnTo>
                          <a:pt x="753" y="158"/>
                        </a:lnTo>
                        <a:lnTo>
                          <a:pt x="753" y="155"/>
                        </a:lnTo>
                        <a:lnTo>
                          <a:pt x="751" y="158"/>
                        </a:lnTo>
                        <a:lnTo>
                          <a:pt x="751" y="161"/>
                        </a:lnTo>
                        <a:lnTo>
                          <a:pt x="748" y="161"/>
                        </a:lnTo>
                        <a:lnTo>
                          <a:pt x="745" y="158"/>
                        </a:lnTo>
                        <a:lnTo>
                          <a:pt x="745" y="155"/>
                        </a:lnTo>
                        <a:lnTo>
                          <a:pt x="745" y="153"/>
                        </a:lnTo>
                        <a:lnTo>
                          <a:pt x="743" y="153"/>
                        </a:lnTo>
                        <a:lnTo>
                          <a:pt x="743" y="150"/>
                        </a:lnTo>
                        <a:lnTo>
                          <a:pt x="748" y="145"/>
                        </a:lnTo>
                        <a:lnTo>
                          <a:pt x="748" y="142"/>
                        </a:lnTo>
                        <a:lnTo>
                          <a:pt x="748" y="139"/>
                        </a:lnTo>
                        <a:lnTo>
                          <a:pt x="751" y="139"/>
                        </a:lnTo>
                        <a:lnTo>
                          <a:pt x="751" y="137"/>
                        </a:lnTo>
                        <a:lnTo>
                          <a:pt x="748" y="137"/>
                        </a:lnTo>
                        <a:lnTo>
                          <a:pt x="745" y="137"/>
                        </a:lnTo>
                        <a:lnTo>
                          <a:pt x="745" y="139"/>
                        </a:lnTo>
                        <a:lnTo>
                          <a:pt x="743" y="139"/>
                        </a:lnTo>
                        <a:lnTo>
                          <a:pt x="740" y="139"/>
                        </a:lnTo>
                        <a:lnTo>
                          <a:pt x="740" y="137"/>
                        </a:lnTo>
                        <a:lnTo>
                          <a:pt x="740" y="134"/>
                        </a:lnTo>
                        <a:lnTo>
                          <a:pt x="737" y="134"/>
                        </a:lnTo>
                        <a:lnTo>
                          <a:pt x="737" y="131"/>
                        </a:lnTo>
                        <a:lnTo>
                          <a:pt x="740" y="131"/>
                        </a:lnTo>
                        <a:lnTo>
                          <a:pt x="743" y="129"/>
                        </a:lnTo>
                        <a:lnTo>
                          <a:pt x="743" y="126"/>
                        </a:lnTo>
                        <a:lnTo>
                          <a:pt x="745" y="126"/>
                        </a:lnTo>
                        <a:lnTo>
                          <a:pt x="745" y="123"/>
                        </a:lnTo>
                        <a:lnTo>
                          <a:pt x="748" y="123"/>
                        </a:lnTo>
                        <a:lnTo>
                          <a:pt x="751" y="121"/>
                        </a:lnTo>
                        <a:lnTo>
                          <a:pt x="751" y="118"/>
                        </a:lnTo>
                        <a:lnTo>
                          <a:pt x="748" y="121"/>
                        </a:lnTo>
                        <a:lnTo>
                          <a:pt x="740" y="126"/>
                        </a:lnTo>
                        <a:lnTo>
                          <a:pt x="737" y="126"/>
                        </a:lnTo>
                        <a:lnTo>
                          <a:pt x="737" y="129"/>
                        </a:lnTo>
                        <a:lnTo>
                          <a:pt x="735" y="131"/>
                        </a:lnTo>
                        <a:lnTo>
                          <a:pt x="735" y="129"/>
                        </a:lnTo>
                        <a:lnTo>
                          <a:pt x="735" y="126"/>
                        </a:lnTo>
                        <a:lnTo>
                          <a:pt x="732" y="126"/>
                        </a:lnTo>
                        <a:lnTo>
                          <a:pt x="729" y="131"/>
                        </a:lnTo>
                        <a:lnTo>
                          <a:pt x="724" y="134"/>
                        </a:lnTo>
                        <a:lnTo>
                          <a:pt x="724" y="137"/>
                        </a:lnTo>
                        <a:lnTo>
                          <a:pt x="721" y="139"/>
                        </a:lnTo>
                        <a:lnTo>
                          <a:pt x="719" y="139"/>
                        </a:lnTo>
                        <a:lnTo>
                          <a:pt x="716" y="145"/>
                        </a:lnTo>
                        <a:lnTo>
                          <a:pt x="716" y="139"/>
                        </a:lnTo>
                        <a:lnTo>
                          <a:pt x="711" y="137"/>
                        </a:lnTo>
                        <a:lnTo>
                          <a:pt x="711" y="134"/>
                        </a:lnTo>
                        <a:lnTo>
                          <a:pt x="711" y="131"/>
                        </a:lnTo>
                        <a:lnTo>
                          <a:pt x="711" y="129"/>
                        </a:lnTo>
                        <a:lnTo>
                          <a:pt x="711" y="126"/>
                        </a:lnTo>
                        <a:lnTo>
                          <a:pt x="713" y="126"/>
                        </a:lnTo>
                        <a:lnTo>
                          <a:pt x="716" y="123"/>
                        </a:lnTo>
                        <a:lnTo>
                          <a:pt x="719" y="118"/>
                        </a:lnTo>
                        <a:lnTo>
                          <a:pt x="724" y="115"/>
                        </a:lnTo>
                        <a:lnTo>
                          <a:pt x="727" y="113"/>
                        </a:lnTo>
                        <a:lnTo>
                          <a:pt x="729" y="110"/>
                        </a:lnTo>
                        <a:lnTo>
                          <a:pt x="735" y="110"/>
                        </a:lnTo>
                        <a:lnTo>
                          <a:pt x="735" y="107"/>
                        </a:lnTo>
                        <a:lnTo>
                          <a:pt x="729" y="110"/>
                        </a:lnTo>
                        <a:lnTo>
                          <a:pt x="721" y="110"/>
                        </a:lnTo>
                        <a:lnTo>
                          <a:pt x="719" y="110"/>
                        </a:lnTo>
                        <a:lnTo>
                          <a:pt x="719" y="107"/>
                        </a:lnTo>
                        <a:lnTo>
                          <a:pt x="724" y="107"/>
                        </a:lnTo>
                        <a:lnTo>
                          <a:pt x="727" y="102"/>
                        </a:lnTo>
                        <a:lnTo>
                          <a:pt x="735" y="94"/>
                        </a:lnTo>
                        <a:lnTo>
                          <a:pt x="737" y="91"/>
                        </a:lnTo>
                        <a:lnTo>
                          <a:pt x="737" y="88"/>
                        </a:lnTo>
                        <a:lnTo>
                          <a:pt x="737" y="86"/>
                        </a:lnTo>
                        <a:lnTo>
                          <a:pt x="735" y="86"/>
                        </a:lnTo>
                        <a:lnTo>
                          <a:pt x="732" y="86"/>
                        </a:lnTo>
                        <a:lnTo>
                          <a:pt x="732" y="88"/>
                        </a:lnTo>
                        <a:lnTo>
                          <a:pt x="732" y="91"/>
                        </a:lnTo>
                        <a:lnTo>
                          <a:pt x="732" y="94"/>
                        </a:lnTo>
                        <a:lnTo>
                          <a:pt x="729" y="94"/>
                        </a:lnTo>
                        <a:lnTo>
                          <a:pt x="729" y="96"/>
                        </a:lnTo>
                        <a:lnTo>
                          <a:pt x="727" y="96"/>
                        </a:lnTo>
                        <a:lnTo>
                          <a:pt x="724" y="99"/>
                        </a:lnTo>
                        <a:lnTo>
                          <a:pt x="721" y="102"/>
                        </a:lnTo>
                        <a:lnTo>
                          <a:pt x="716" y="105"/>
                        </a:lnTo>
                        <a:lnTo>
                          <a:pt x="713" y="105"/>
                        </a:lnTo>
                        <a:lnTo>
                          <a:pt x="711" y="105"/>
                        </a:lnTo>
                        <a:lnTo>
                          <a:pt x="708" y="107"/>
                        </a:lnTo>
                        <a:lnTo>
                          <a:pt x="705" y="107"/>
                        </a:lnTo>
                        <a:lnTo>
                          <a:pt x="702" y="107"/>
                        </a:lnTo>
                        <a:lnTo>
                          <a:pt x="700" y="110"/>
                        </a:lnTo>
                        <a:lnTo>
                          <a:pt x="700" y="115"/>
                        </a:lnTo>
                        <a:lnTo>
                          <a:pt x="700" y="118"/>
                        </a:lnTo>
                        <a:lnTo>
                          <a:pt x="702" y="118"/>
                        </a:lnTo>
                        <a:lnTo>
                          <a:pt x="705" y="113"/>
                        </a:lnTo>
                        <a:lnTo>
                          <a:pt x="708" y="113"/>
                        </a:lnTo>
                        <a:lnTo>
                          <a:pt x="711" y="115"/>
                        </a:lnTo>
                        <a:lnTo>
                          <a:pt x="708" y="115"/>
                        </a:lnTo>
                        <a:lnTo>
                          <a:pt x="708" y="118"/>
                        </a:lnTo>
                        <a:lnTo>
                          <a:pt x="705" y="118"/>
                        </a:lnTo>
                        <a:lnTo>
                          <a:pt x="700" y="121"/>
                        </a:lnTo>
                        <a:lnTo>
                          <a:pt x="697" y="121"/>
                        </a:lnTo>
                        <a:lnTo>
                          <a:pt x="697" y="118"/>
                        </a:lnTo>
                        <a:lnTo>
                          <a:pt x="694" y="121"/>
                        </a:lnTo>
                        <a:lnTo>
                          <a:pt x="692" y="121"/>
                        </a:lnTo>
                        <a:lnTo>
                          <a:pt x="689" y="123"/>
                        </a:lnTo>
                        <a:lnTo>
                          <a:pt x="686" y="123"/>
                        </a:lnTo>
                        <a:lnTo>
                          <a:pt x="684" y="123"/>
                        </a:lnTo>
                        <a:lnTo>
                          <a:pt x="684" y="121"/>
                        </a:lnTo>
                        <a:lnTo>
                          <a:pt x="678" y="121"/>
                        </a:lnTo>
                        <a:lnTo>
                          <a:pt x="673" y="123"/>
                        </a:lnTo>
                        <a:lnTo>
                          <a:pt x="673" y="126"/>
                        </a:lnTo>
                        <a:lnTo>
                          <a:pt x="670" y="129"/>
                        </a:lnTo>
                        <a:lnTo>
                          <a:pt x="665" y="129"/>
                        </a:lnTo>
                        <a:lnTo>
                          <a:pt x="665" y="131"/>
                        </a:lnTo>
                        <a:lnTo>
                          <a:pt x="670" y="134"/>
                        </a:lnTo>
                        <a:lnTo>
                          <a:pt x="673" y="134"/>
                        </a:lnTo>
                        <a:lnTo>
                          <a:pt x="676" y="134"/>
                        </a:lnTo>
                        <a:lnTo>
                          <a:pt x="676" y="137"/>
                        </a:lnTo>
                        <a:lnTo>
                          <a:pt x="673" y="137"/>
                        </a:lnTo>
                        <a:lnTo>
                          <a:pt x="670" y="137"/>
                        </a:lnTo>
                        <a:lnTo>
                          <a:pt x="668" y="137"/>
                        </a:lnTo>
                        <a:lnTo>
                          <a:pt x="665" y="134"/>
                        </a:lnTo>
                        <a:lnTo>
                          <a:pt x="660" y="137"/>
                        </a:lnTo>
                        <a:lnTo>
                          <a:pt x="662" y="139"/>
                        </a:lnTo>
                        <a:lnTo>
                          <a:pt x="662" y="142"/>
                        </a:lnTo>
                        <a:lnTo>
                          <a:pt x="660" y="139"/>
                        </a:lnTo>
                        <a:lnTo>
                          <a:pt x="657" y="137"/>
                        </a:lnTo>
                        <a:lnTo>
                          <a:pt x="654" y="137"/>
                        </a:lnTo>
                        <a:lnTo>
                          <a:pt x="652" y="137"/>
                        </a:lnTo>
                        <a:lnTo>
                          <a:pt x="649" y="139"/>
                        </a:lnTo>
                        <a:lnTo>
                          <a:pt x="646" y="139"/>
                        </a:lnTo>
                        <a:lnTo>
                          <a:pt x="644" y="137"/>
                        </a:lnTo>
                        <a:lnTo>
                          <a:pt x="644" y="134"/>
                        </a:lnTo>
                        <a:lnTo>
                          <a:pt x="638" y="134"/>
                        </a:lnTo>
                        <a:lnTo>
                          <a:pt x="638" y="131"/>
                        </a:lnTo>
                        <a:lnTo>
                          <a:pt x="635" y="129"/>
                        </a:lnTo>
                        <a:lnTo>
                          <a:pt x="635" y="126"/>
                        </a:lnTo>
                        <a:lnTo>
                          <a:pt x="633" y="126"/>
                        </a:lnTo>
                        <a:lnTo>
                          <a:pt x="630" y="126"/>
                        </a:lnTo>
                        <a:lnTo>
                          <a:pt x="625" y="126"/>
                        </a:lnTo>
                        <a:lnTo>
                          <a:pt x="625" y="123"/>
                        </a:lnTo>
                        <a:lnTo>
                          <a:pt x="622" y="123"/>
                        </a:lnTo>
                        <a:lnTo>
                          <a:pt x="622" y="121"/>
                        </a:lnTo>
                        <a:lnTo>
                          <a:pt x="622" y="115"/>
                        </a:lnTo>
                        <a:lnTo>
                          <a:pt x="619" y="115"/>
                        </a:lnTo>
                        <a:lnTo>
                          <a:pt x="617" y="115"/>
                        </a:lnTo>
                        <a:lnTo>
                          <a:pt x="617" y="113"/>
                        </a:lnTo>
                        <a:lnTo>
                          <a:pt x="614" y="113"/>
                        </a:lnTo>
                        <a:lnTo>
                          <a:pt x="614" y="110"/>
                        </a:lnTo>
                        <a:lnTo>
                          <a:pt x="614" y="107"/>
                        </a:lnTo>
                        <a:lnTo>
                          <a:pt x="614" y="105"/>
                        </a:lnTo>
                        <a:lnTo>
                          <a:pt x="611" y="105"/>
                        </a:lnTo>
                        <a:lnTo>
                          <a:pt x="609" y="107"/>
                        </a:lnTo>
                        <a:lnTo>
                          <a:pt x="606" y="107"/>
                        </a:lnTo>
                        <a:lnTo>
                          <a:pt x="598" y="115"/>
                        </a:lnTo>
                        <a:lnTo>
                          <a:pt x="595" y="115"/>
                        </a:lnTo>
                        <a:lnTo>
                          <a:pt x="595" y="118"/>
                        </a:lnTo>
                        <a:lnTo>
                          <a:pt x="593" y="115"/>
                        </a:lnTo>
                        <a:lnTo>
                          <a:pt x="593" y="118"/>
                        </a:lnTo>
                        <a:lnTo>
                          <a:pt x="587" y="118"/>
                        </a:lnTo>
                        <a:lnTo>
                          <a:pt x="577" y="118"/>
                        </a:lnTo>
                        <a:lnTo>
                          <a:pt x="571" y="115"/>
                        </a:lnTo>
                        <a:lnTo>
                          <a:pt x="568" y="113"/>
                        </a:lnTo>
                        <a:lnTo>
                          <a:pt x="563" y="107"/>
                        </a:lnTo>
                        <a:lnTo>
                          <a:pt x="560" y="110"/>
                        </a:lnTo>
                        <a:lnTo>
                          <a:pt x="560" y="113"/>
                        </a:lnTo>
                        <a:lnTo>
                          <a:pt x="558" y="115"/>
                        </a:lnTo>
                        <a:lnTo>
                          <a:pt x="555" y="118"/>
                        </a:lnTo>
                        <a:lnTo>
                          <a:pt x="552" y="118"/>
                        </a:lnTo>
                        <a:lnTo>
                          <a:pt x="552" y="121"/>
                        </a:lnTo>
                        <a:lnTo>
                          <a:pt x="552" y="118"/>
                        </a:lnTo>
                        <a:lnTo>
                          <a:pt x="552" y="115"/>
                        </a:lnTo>
                        <a:lnTo>
                          <a:pt x="552" y="113"/>
                        </a:lnTo>
                        <a:lnTo>
                          <a:pt x="552" y="110"/>
                        </a:lnTo>
                        <a:lnTo>
                          <a:pt x="550" y="110"/>
                        </a:lnTo>
                        <a:lnTo>
                          <a:pt x="550" y="107"/>
                        </a:lnTo>
                        <a:lnTo>
                          <a:pt x="552" y="107"/>
                        </a:lnTo>
                        <a:lnTo>
                          <a:pt x="552" y="105"/>
                        </a:lnTo>
                        <a:lnTo>
                          <a:pt x="550" y="105"/>
                        </a:lnTo>
                        <a:lnTo>
                          <a:pt x="550" y="102"/>
                        </a:lnTo>
                        <a:lnTo>
                          <a:pt x="547" y="99"/>
                        </a:lnTo>
                        <a:lnTo>
                          <a:pt x="542" y="105"/>
                        </a:lnTo>
                        <a:lnTo>
                          <a:pt x="542" y="102"/>
                        </a:lnTo>
                        <a:lnTo>
                          <a:pt x="542" y="99"/>
                        </a:lnTo>
                        <a:lnTo>
                          <a:pt x="539" y="99"/>
                        </a:lnTo>
                        <a:lnTo>
                          <a:pt x="539" y="96"/>
                        </a:lnTo>
                        <a:lnTo>
                          <a:pt x="539" y="94"/>
                        </a:lnTo>
                        <a:lnTo>
                          <a:pt x="536" y="94"/>
                        </a:lnTo>
                        <a:lnTo>
                          <a:pt x="534" y="94"/>
                        </a:lnTo>
                        <a:lnTo>
                          <a:pt x="534" y="96"/>
                        </a:lnTo>
                        <a:lnTo>
                          <a:pt x="534" y="99"/>
                        </a:lnTo>
                        <a:lnTo>
                          <a:pt x="531" y="99"/>
                        </a:lnTo>
                        <a:lnTo>
                          <a:pt x="526" y="102"/>
                        </a:lnTo>
                        <a:lnTo>
                          <a:pt x="520" y="99"/>
                        </a:lnTo>
                        <a:lnTo>
                          <a:pt x="515" y="96"/>
                        </a:lnTo>
                        <a:lnTo>
                          <a:pt x="515" y="94"/>
                        </a:lnTo>
                        <a:lnTo>
                          <a:pt x="515" y="91"/>
                        </a:lnTo>
                        <a:lnTo>
                          <a:pt x="518" y="88"/>
                        </a:lnTo>
                        <a:lnTo>
                          <a:pt x="520" y="88"/>
                        </a:lnTo>
                        <a:lnTo>
                          <a:pt x="523" y="86"/>
                        </a:lnTo>
                        <a:lnTo>
                          <a:pt x="526" y="86"/>
                        </a:lnTo>
                        <a:lnTo>
                          <a:pt x="526" y="83"/>
                        </a:lnTo>
                        <a:lnTo>
                          <a:pt x="523" y="80"/>
                        </a:lnTo>
                        <a:lnTo>
                          <a:pt x="520" y="83"/>
                        </a:lnTo>
                        <a:lnTo>
                          <a:pt x="518" y="83"/>
                        </a:lnTo>
                        <a:lnTo>
                          <a:pt x="515" y="83"/>
                        </a:lnTo>
                        <a:lnTo>
                          <a:pt x="515" y="80"/>
                        </a:lnTo>
                        <a:lnTo>
                          <a:pt x="510" y="80"/>
                        </a:lnTo>
                        <a:lnTo>
                          <a:pt x="507" y="86"/>
                        </a:lnTo>
                        <a:lnTo>
                          <a:pt x="504" y="86"/>
                        </a:lnTo>
                        <a:lnTo>
                          <a:pt x="504" y="88"/>
                        </a:lnTo>
                        <a:lnTo>
                          <a:pt x="501" y="88"/>
                        </a:lnTo>
                        <a:lnTo>
                          <a:pt x="499" y="88"/>
                        </a:lnTo>
                        <a:lnTo>
                          <a:pt x="499" y="86"/>
                        </a:lnTo>
                        <a:lnTo>
                          <a:pt x="496" y="91"/>
                        </a:lnTo>
                        <a:lnTo>
                          <a:pt x="493" y="91"/>
                        </a:lnTo>
                        <a:lnTo>
                          <a:pt x="491" y="94"/>
                        </a:lnTo>
                        <a:lnTo>
                          <a:pt x="491" y="91"/>
                        </a:lnTo>
                        <a:lnTo>
                          <a:pt x="488" y="91"/>
                        </a:lnTo>
                        <a:lnTo>
                          <a:pt x="488" y="88"/>
                        </a:lnTo>
                        <a:lnTo>
                          <a:pt x="488" y="91"/>
                        </a:lnTo>
                        <a:lnTo>
                          <a:pt x="485" y="91"/>
                        </a:lnTo>
                        <a:lnTo>
                          <a:pt x="483" y="91"/>
                        </a:lnTo>
                        <a:lnTo>
                          <a:pt x="483" y="96"/>
                        </a:lnTo>
                        <a:lnTo>
                          <a:pt x="480" y="96"/>
                        </a:lnTo>
                        <a:lnTo>
                          <a:pt x="483" y="94"/>
                        </a:lnTo>
                        <a:lnTo>
                          <a:pt x="483" y="91"/>
                        </a:lnTo>
                        <a:lnTo>
                          <a:pt x="483" y="86"/>
                        </a:lnTo>
                        <a:lnTo>
                          <a:pt x="483" y="83"/>
                        </a:lnTo>
                        <a:lnTo>
                          <a:pt x="480" y="86"/>
                        </a:lnTo>
                        <a:lnTo>
                          <a:pt x="477" y="88"/>
                        </a:lnTo>
                        <a:lnTo>
                          <a:pt x="475" y="88"/>
                        </a:lnTo>
                        <a:lnTo>
                          <a:pt x="472" y="86"/>
                        </a:lnTo>
                        <a:lnTo>
                          <a:pt x="469" y="86"/>
                        </a:lnTo>
                        <a:lnTo>
                          <a:pt x="469" y="83"/>
                        </a:lnTo>
                        <a:lnTo>
                          <a:pt x="469" y="80"/>
                        </a:lnTo>
                        <a:lnTo>
                          <a:pt x="467" y="83"/>
                        </a:lnTo>
                        <a:lnTo>
                          <a:pt x="464" y="86"/>
                        </a:lnTo>
                        <a:lnTo>
                          <a:pt x="461" y="86"/>
                        </a:lnTo>
                        <a:lnTo>
                          <a:pt x="459" y="86"/>
                        </a:lnTo>
                        <a:lnTo>
                          <a:pt x="459" y="83"/>
                        </a:lnTo>
                        <a:lnTo>
                          <a:pt x="461" y="80"/>
                        </a:lnTo>
                        <a:lnTo>
                          <a:pt x="464" y="80"/>
                        </a:lnTo>
                        <a:lnTo>
                          <a:pt x="464" y="78"/>
                        </a:lnTo>
                        <a:lnTo>
                          <a:pt x="461" y="78"/>
                        </a:lnTo>
                        <a:lnTo>
                          <a:pt x="459" y="78"/>
                        </a:lnTo>
                        <a:lnTo>
                          <a:pt x="456" y="78"/>
                        </a:lnTo>
                        <a:lnTo>
                          <a:pt x="456" y="80"/>
                        </a:lnTo>
                        <a:lnTo>
                          <a:pt x="453" y="83"/>
                        </a:lnTo>
                        <a:lnTo>
                          <a:pt x="448" y="80"/>
                        </a:lnTo>
                        <a:lnTo>
                          <a:pt x="445" y="80"/>
                        </a:lnTo>
                        <a:lnTo>
                          <a:pt x="443" y="80"/>
                        </a:lnTo>
                        <a:lnTo>
                          <a:pt x="443" y="78"/>
                        </a:lnTo>
                        <a:lnTo>
                          <a:pt x="440" y="78"/>
                        </a:lnTo>
                        <a:lnTo>
                          <a:pt x="434" y="67"/>
                        </a:lnTo>
                        <a:lnTo>
                          <a:pt x="432" y="64"/>
                        </a:lnTo>
                        <a:lnTo>
                          <a:pt x="432" y="62"/>
                        </a:lnTo>
                        <a:lnTo>
                          <a:pt x="434" y="59"/>
                        </a:lnTo>
                        <a:lnTo>
                          <a:pt x="432" y="59"/>
                        </a:lnTo>
                        <a:lnTo>
                          <a:pt x="432" y="56"/>
                        </a:lnTo>
                        <a:lnTo>
                          <a:pt x="429" y="56"/>
                        </a:lnTo>
                        <a:lnTo>
                          <a:pt x="429" y="54"/>
                        </a:lnTo>
                        <a:lnTo>
                          <a:pt x="426" y="51"/>
                        </a:lnTo>
                        <a:lnTo>
                          <a:pt x="424" y="48"/>
                        </a:lnTo>
                        <a:lnTo>
                          <a:pt x="421" y="45"/>
                        </a:lnTo>
                        <a:lnTo>
                          <a:pt x="418" y="43"/>
                        </a:lnTo>
                        <a:lnTo>
                          <a:pt x="416" y="40"/>
                        </a:lnTo>
                        <a:lnTo>
                          <a:pt x="413" y="40"/>
                        </a:lnTo>
                        <a:lnTo>
                          <a:pt x="410" y="40"/>
                        </a:lnTo>
                        <a:lnTo>
                          <a:pt x="413" y="43"/>
                        </a:lnTo>
                        <a:lnTo>
                          <a:pt x="416" y="43"/>
                        </a:lnTo>
                        <a:lnTo>
                          <a:pt x="416" y="45"/>
                        </a:lnTo>
                        <a:lnTo>
                          <a:pt x="413" y="48"/>
                        </a:lnTo>
                        <a:lnTo>
                          <a:pt x="410" y="48"/>
                        </a:lnTo>
                        <a:lnTo>
                          <a:pt x="408" y="48"/>
                        </a:lnTo>
                        <a:lnTo>
                          <a:pt x="405" y="51"/>
                        </a:lnTo>
                        <a:lnTo>
                          <a:pt x="402" y="51"/>
                        </a:lnTo>
                        <a:lnTo>
                          <a:pt x="402" y="54"/>
                        </a:lnTo>
                        <a:lnTo>
                          <a:pt x="400" y="56"/>
                        </a:lnTo>
                        <a:lnTo>
                          <a:pt x="397" y="59"/>
                        </a:lnTo>
                        <a:lnTo>
                          <a:pt x="394" y="59"/>
                        </a:lnTo>
                        <a:lnTo>
                          <a:pt x="392" y="59"/>
                        </a:lnTo>
                        <a:lnTo>
                          <a:pt x="389" y="56"/>
                        </a:lnTo>
                        <a:lnTo>
                          <a:pt x="386" y="51"/>
                        </a:lnTo>
                        <a:lnTo>
                          <a:pt x="384" y="48"/>
                        </a:lnTo>
                        <a:lnTo>
                          <a:pt x="378" y="45"/>
                        </a:lnTo>
                        <a:lnTo>
                          <a:pt x="378" y="43"/>
                        </a:lnTo>
                        <a:lnTo>
                          <a:pt x="376" y="40"/>
                        </a:lnTo>
                        <a:lnTo>
                          <a:pt x="373" y="40"/>
                        </a:lnTo>
                        <a:lnTo>
                          <a:pt x="373" y="37"/>
                        </a:lnTo>
                        <a:lnTo>
                          <a:pt x="373" y="35"/>
                        </a:lnTo>
                        <a:lnTo>
                          <a:pt x="370" y="29"/>
                        </a:lnTo>
                        <a:lnTo>
                          <a:pt x="365" y="27"/>
                        </a:lnTo>
                        <a:lnTo>
                          <a:pt x="365" y="29"/>
                        </a:lnTo>
                        <a:lnTo>
                          <a:pt x="362" y="32"/>
                        </a:lnTo>
                        <a:lnTo>
                          <a:pt x="362" y="35"/>
                        </a:lnTo>
                        <a:lnTo>
                          <a:pt x="359" y="35"/>
                        </a:lnTo>
                        <a:lnTo>
                          <a:pt x="359" y="29"/>
                        </a:lnTo>
                        <a:lnTo>
                          <a:pt x="359" y="27"/>
                        </a:lnTo>
                        <a:lnTo>
                          <a:pt x="357" y="21"/>
                        </a:lnTo>
                        <a:lnTo>
                          <a:pt x="357" y="19"/>
                        </a:lnTo>
                        <a:lnTo>
                          <a:pt x="354" y="19"/>
                        </a:lnTo>
                        <a:lnTo>
                          <a:pt x="354" y="21"/>
                        </a:lnTo>
                        <a:lnTo>
                          <a:pt x="351" y="21"/>
                        </a:lnTo>
                        <a:lnTo>
                          <a:pt x="349" y="21"/>
                        </a:lnTo>
                        <a:lnTo>
                          <a:pt x="349" y="24"/>
                        </a:lnTo>
                        <a:lnTo>
                          <a:pt x="349" y="27"/>
                        </a:lnTo>
                        <a:lnTo>
                          <a:pt x="349" y="32"/>
                        </a:lnTo>
                        <a:lnTo>
                          <a:pt x="346" y="32"/>
                        </a:lnTo>
                        <a:lnTo>
                          <a:pt x="346" y="29"/>
                        </a:lnTo>
                        <a:lnTo>
                          <a:pt x="343" y="27"/>
                        </a:lnTo>
                        <a:lnTo>
                          <a:pt x="343" y="24"/>
                        </a:lnTo>
                        <a:lnTo>
                          <a:pt x="341" y="24"/>
                        </a:lnTo>
                        <a:lnTo>
                          <a:pt x="341" y="21"/>
                        </a:lnTo>
                        <a:lnTo>
                          <a:pt x="338" y="19"/>
                        </a:lnTo>
                        <a:lnTo>
                          <a:pt x="335" y="19"/>
                        </a:lnTo>
                        <a:lnTo>
                          <a:pt x="335" y="21"/>
                        </a:lnTo>
                        <a:lnTo>
                          <a:pt x="335" y="24"/>
                        </a:lnTo>
                        <a:lnTo>
                          <a:pt x="338" y="27"/>
                        </a:lnTo>
                        <a:lnTo>
                          <a:pt x="338" y="29"/>
                        </a:lnTo>
                        <a:lnTo>
                          <a:pt x="341" y="32"/>
                        </a:lnTo>
                        <a:lnTo>
                          <a:pt x="341" y="35"/>
                        </a:lnTo>
                        <a:lnTo>
                          <a:pt x="338" y="35"/>
                        </a:lnTo>
                        <a:lnTo>
                          <a:pt x="338" y="37"/>
                        </a:lnTo>
                        <a:lnTo>
                          <a:pt x="341" y="37"/>
                        </a:lnTo>
                        <a:lnTo>
                          <a:pt x="343" y="40"/>
                        </a:lnTo>
                        <a:lnTo>
                          <a:pt x="343" y="43"/>
                        </a:lnTo>
                        <a:lnTo>
                          <a:pt x="341" y="43"/>
                        </a:lnTo>
                        <a:lnTo>
                          <a:pt x="338" y="43"/>
                        </a:lnTo>
                        <a:lnTo>
                          <a:pt x="341" y="45"/>
                        </a:lnTo>
                        <a:lnTo>
                          <a:pt x="341" y="48"/>
                        </a:lnTo>
                        <a:lnTo>
                          <a:pt x="338" y="48"/>
                        </a:lnTo>
                        <a:lnTo>
                          <a:pt x="335" y="45"/>
                        </a:lnTo>
                        <a:lnTo>
                          <a:pt x="335" y="43"/>
                        </a:lnTo>
                        <a:lnTo>
                          <a:pt x="335" y="40"/>
                        </a:lnTo>
                        <a:lnTo>
                          <a:pt x="333" y="37"/>
                        </a:lnTo>
                        <a:lnTo>
                          <a:pt x="333" y="40"/>
                        </a:lnTo>
                        <a:lnTo>
                          <a:pt x="330" y="40"/>
                        </a:lnTo>
                        <a:lnTo>
                          <a:pt x="330" y="37"/>
                        </a:lnTo>
                        <a:lnTo>
                          <a:pt x="330" y="35"/>
                        </a:lnTo>
                        <a:lnTo>
                          <a:pt x="330" y="32"/>
                        </a:lnTo>
                        <a:lnTo>
                          <a:pt x="330" y="29"/>
                        </a:lnTo>
                        <a:lnTo>
                          <a:pt x="333" y="29"/>
                        </a:lnTo>
                        <a:lnTo>
                          <a:pt x="330" y="27"/>
                        </a:lnTo>
                        <a:lnTo>
                          <a:pt x="330" y="29"/>
                        </a:lnTo>
                        <a:lnTo>
                          <a:pt x="327" y="29"/>
                        </a:lnTo>
                        <a:lnTo>
                          <a:pt x="327" y="27"/>
                        </a:lnTo>
                        <a:lnTo>
                          <a:pt x="327" y="24"/>
                        </a:lnTo>
                        <a:lnTo>
                          <a:pt x="325" y="24"/>
                        </a:lnTo>
                        <a:lnTo>
                          <a:pt x="322" y="21"/>
                        </a:lnTo>
                        <a:lnTo>
                          <a:pt x="319" y="19"/>
                        </a:lnTo>
                        <a:lnTo>
                          <a:pt x="317" y="19"/>
                        </a:lnTo>
                        <a:lnTo>
                          <a:pt x="317" y="21"/>
                        </a:lnTo>
                        <a:lnTo>
                          <a:pt x="317" y="24"/>
                        </a:lnTo>
                        <a:lnTo>
                          <a:pt x="317" y="21"/>
                        </a:lnTo>
                        <a:lnTo>
                          <a:pt x="317" y="24"/>
                        </a:lnTo>
                        <a:lnTo>
                          <a:pt x="317" y="27"/>
                        </a:lnTo>
                        <a:lnTo>
                          <a:pt x="317" y="29"/>
                        </a:lnTo>
                        <a:lnTo>
                          <a:pt x="314" y="29"/>
                        </a:lnTo>
                        <a:lnTo>
                          <a:pt x="314" y="32"/>
                        </a:lnTo>
                        <a:lnTo>
                          <a:pt x="311" y="32"/>
                        </a:lnTo>
                        <a:lnTo>
                          <a:pt x="309" y="27"/>
                        </a:lnTo>
                        <a:lnTo>
                          <a:pt x="306" y="24"/>
                        </a:lnTo>
                        <a:lnTo>
                          <a:pt x="306" y="27"/>
                        </a:lnTo>
                        <a:lnTo>
                          <a:pt x="303" y="27"/>
                        </a:lnTo>
                        <a:lnTo>
                          <a:pt x="300" y="27"/>
                        </a:lnTo>
                        <a:lnTo>
                          <a:pt x="300" y="29"/>
                        </a:lnTo>
                        <a:lnTo>
                          <a:pt x="303" y="32"/>
                        </a:lnTo>
                        <a:lnTo>
                          <a:pt x="300" y="35"/>
                        </a:lnTo>
                        <a:lnTo>
                          <a:pt x="298" y="32"/>
                        </a:lnTo>
                        <a:lnTo>
                          <a:pt x="295" y="32"/>
                        </a:lnTo>
                        <a:lnTo>
                          <a:pt x="298" y="35"/>
                        </a:lnTo>
                        <a:lnTo>
                          <a:pt x="295" y="35"/>
                        </a:lnTo>
                        <a:lnTo>
                          <a:pt x="295" y="37"/>
                        </a:lnTo>
                        <a:lnTo>
                          <a:pt x="292" y="37"/>
                        </a:lnTo>
                        <a:lnTo>
                          <a:pt x="295" y="37"/>
                        </a:lnTo>
                        <a:lnTo>
                          <a:pt x="298" y="37"/>
                        </a:lnTo>
                        <a:lnTo>
                          <a:pt x="300" y="37"/>
                        </a:lnTo>
                        <a:lnTo>
                          <a:pt x="303" y="37"/>
                        </a:lnTo>
                        <a:lnTo>
                          <a:pt x="306" y="37"/>
                        </a:lnTo>
                        <a:lnTo>
                          <a:pt x="309" y="37"/>
                        </a:lnTo>
                        <a:lnTo>
                          <a:pt x="311" y="37"/>
                        </a:lnTo>
                        <a:lnTo>
                          <a:pt x="311" y="40"/>
                        </a:lnTo>
                        <a:lnTo>
                          <a:pt x="311" y="43"/>
                        </a:lnTo>
                        <a:lnTo>
                          <a:pt x="314" y="40"/>
                        </a:lnTo>
                        <a:lnTo>
                          <a:pt x="317" y="43"/>
                        </a:lnTo>
                        <a:lnTo>
                          <a:pt x="317" y="45"/>
                        </a:lnTo>
                        <a:lnTo>
                          <a:pt x="314" y="45"/>
                        </a:lnTo>
                        <a:lnTo>
                          <a:pt x="314" y="48"/>
                        </a:lnTo>
                        <a:lnTo>
                          <a:pt x="317" y="48"/>
                        </a:lnTo>
                        <a:lnTo>
                          <a:pt x="317" y="51"/>
                        </a:lnTo>
                        <a:lnTo>
                          <a:pt x="319" y="51"/>
                        </a:lnTo>
                        <a:lnTo>
                          <a:pt x="322" y="48"/>
                        </a:lnTo>
                        <a:lnTo>
                          <a:pt x="325" y="51"/>
                        </a:lnTo>
                        <a:lnTo>
                          <a:pt x="322" y="51"/>
                        </a:lnTo>
                        <a:lnTo>
                          <a:pt x="322" y="54"/>
                        </a:lnTo>
                        <a:lnTo>
                          <a:pt x="322" y="56"/>
                        </a:lnTo>
                        <a:lnTo>
                          <a:pt x="325" y="56"/>
                        </a:lnTo>
                        <a:lnTo>
                          <a:pt x="327" y="59"/>
                        </a:lnTo>
                        <a:lnTo>
                          <a:pt x="330" y="62"/>
                        </a:lnTo>
                        <a:lnTo>
                          <a:pt x="333" y="59"/>
                        </a:lnTo>
                        <a:lnTo>
                          <a:pt x="338" y="56"/>
                        </a:lnTo>
                        <a:lnTo>
                          <a:pt x="341" y="56"/>
                        </a:lnTo>
                        <a:lnTo>
                          <a:pt x="343" y="54"/>
                        </a:lnTo>
                        <a:lnTo>
                          <a:pt x="346" y="54"/>
                        </a:lnTo>
                        <a:lnTo>
                          <a:pt x="349" y="54"/>
                        </a:lnTo>
                        <a:lnTo>
                          <a:pt x="351" y="54"/>
                        </a:lnTo>
                        <a:lnTo>
                          <a:pt x="357" y="51"/>
                        </a:lnTo>
                        <a:lnTo>
                          <a:pt x="362" y="51"/>
                        </a:lnTo>
                        <a:lnTo>
                          <a:pt x="365" y="51"/>
                        </a:lnTo>
                        <a:lnTo>
                          <a:pt x="370" y="56"/>
                        </a:lnTo>
                        <a:lnTo>
                          <a:pt x="373" y="59"/>
                        </a:lnTo>
                        <a:lnTo>
                          <a:pt x="376" y="59"/>
                        </a:lnTo>
                        <a:lnTo>
                          <a:pt x="376" y="62"/>
                        </a:lnTo>
                        <a:lnTo>
                          <a:pt x="378" y="62"/>
                        </a:lnTo>
                        <a:lnTo>
                          <a:pt x="378" y="64"/>
                        </a:lnTo>
                        <a:lnTo>
                          <a:pt x="378" y="67"/>
                        </a:lnTo>
                        <a:lnTo>
                          <a:pt x="378" y="70"/>
                        </a:lnTo>
                        <a:lnTo>
                          <a:pt x="381" y="70"/>
                        </a:lnTo>
                        <a:lnTo>
                          <a:pt x="384" y="72"/>
                        </a:lnTo>
                        <a:lnTo>
                          <a:pt x="389" y="72"/>
                        </a:lnTo>
                        <a:lnTo>
                          <a:pt x="392" y="75"/>
                        </a:lnTo>
                        <a:lnTo>
                          <a:pt x="389" y="78"/>
                        </a:lnTo>
                        <a:lnTo>
                          <a:pt x="389" y="80"/>
                        </a:lnTo>
                        <a:lnTo>
                          <a:pt x="386" y="83"/>
                        </a:lnTo>
                        <a:lnTo>
                          <a:pt x="384" y="86"/>
                        </a:lnTo>
                        <a:lnTo>
                          <a:pt x="381" y="88"/>
                        </a:lnTo>
                        <a:lnTo>
                          <a:pt x="384" y="88"/>
                        </a:lnTo>
                        <a:lnTo>
                          <a:pt x="386" y="91"/>
                        </a:lnTo>
                        <a:lnTo>
                          <a:pt x="389" y="94"/>
                        </a:lnTo>
                        <a:lnTo>
                          <a:pt x="389" y="96"/>
                        </a:lnTo>
                        <a:lnTo>
                          <a:pt x="386" y="113"/>
                        </a:lnTo>
                        <a:lnTo>
                          <a:pt x="386" y="115"/>
                        </a:lnTo>
                        <a:lnTo>
                          <a:pt x="386" y="118"/>
                        </a:lnTo>
                        <a:lnTo>
                          <a:pt x="389" y="121"/>
                        </a:lnTo>
                        <a:lnTo>
                          <a:pt x="392" y="123"/>
                        </a:lnTo>
                        <a:lnTo>
                          <a:pt x="394" y="123"/>
                        </a:lnTo>
                        <a:lnTo>
                          <a:pt x="397" y="126"/>
                        </a:lnTo>
                        <a:lnTo>
                          <a:pt x="400" y="126"/>
                        </a:lnTo>
                        <a:lnTo>
                          <a:pt x="394" y="126"/>
                        </a:lnTo>
                        <a:lnTo>
                          <a:pt x="392" y="126"/>
                        </a:lnTo>
                        <a:lnTo>
                          <a:pt x="386" y="123"/>
                        </a:lnTo>
                        <a:lnTo>
                          <a:pt x="384" y="123"/>
                        </a:lnTo>
                        <a:lnTo>
                          <a:pt x="381" y="121"/>
                        </a:lnTo>
                        <a:lnTo>
                          <a:pt x="378" y="121"/>
                        </a:lnTo>
                        <a:lnTo>
                          <a:pt x="376" y="121"/>
                        </a:lnTo>
                        <a:lnTo>
                          <a:pt x="370" y="126"/>
                        </a:lnTo>
                        <a:lnTo>
                          <a:pt x="367" y="126"/>
                        </a:lnTo>
                        <a:lnTo>
                          <a:pt x="365" y="129"/>
                        </a:lnTo>
                        <a:lnTo>
                          <a:pt x="365" y="131"/>
                        </a:lnTo>
                        <a:lnTo>
                          <a:pt x="365" y="137"/>
                        </a:lnTo>
                        <a:lnTo>
                          <a:pt x="367" y="142"/>
                        </a:lnTo>
                        <a:lnTo>
                          <a:pt x="365" y="147"/>
                        </a:lnTo>
                        <a:lnTo>
                          <a:pt x="362" y="150"/>
                        </a:lnTo>
                        <a:lnTo>
                          <a:pt x="359" y="153"/>
                        </a:lnTo>
                        <a:lnTo>
                          <a:pt x="359" y="150"/>
                        </a:lnTo>
                        <a:lnTo>
                          <a:pt x="359" y="147"/>
                        </a:lnTo>
                        <a:lnTo>
                          <a:pt x="362" y="147"/>
                        </a:lnTo>
                        <a:lnTo>
                          <a:pt x="362" y="145"/>
                        </a:lnTo>
                        <a:lnTo>
                          <a:pt x="365" y="145"/>
                        </a:lnTo>
                        <a:lnTo>
                          <a:pt x="362" y="142"/>
                        </a:lnTo>
                        <a:lnTo>
                          <a:pt x="362" y="139"/>
                        </a:lnTo>
                        <a:lnTo>
                          <a:pt x="359" y="134"/>
                        </a:lnTo>
                        <a:lnTo>
                          <a:pt x="357" y="134"/>
                        </a:lnTo>
                        <a:lnTo>
                          <a:pt x="357" y="131"/>
                        </a:lnTo>
                        <a:lnTo>
                          <a:pt x="354" y="134"/>
                        </a:lnTo>
                        <a:lnTo>
                          <a:pt x="351" y="134"/>
                        </a:lnTo>
                        <a:lnTo>
                          <a:pt x="349" y="137"/>
                        </a:lnTo>
                        <a:lnTo>
                          <a:pt x="349" y="131"/>
                        </a:lnTo>
                        <a:lnTo>
                          <a:pt x="346" y="131"/>
                        </a:lnTo>
                        <a:lnTo>
                          <a:pt x="346" y="129"/>
                        </a:lnTo>
                        <a:lnTo>
                          <a:pt x="343" y="129"/>
                        </a:lnTo>
                        <a:lnTo>
                          <a:pt x="343" y="131"/>
                        </a:lnTo>
                        <a:lnTo>
                          <a:pt x="341" y="134"/>
                        </a:lnTo>
                        <a:lnTo>
                          <a:pt x="338" y="134"/>
                        </a:lnTo>
                        <a:lnTo>
                          <a:pt x="335" y="134"/>
                        </a:lnTo>
                        <a:lnTo>
                          <a:pt x="335" y="137"/>
                        </a:lnTo>
                        <a:lnTo>
                          <a:pt x="330" y="139"/>
                        </a:lnTo>
                        <a:lnTo>
                          <a:pt x="327" y="142"/>
                        </a:lnTo>
                        <a:lnTo>
                          <a:pt x="325" y="145"/>
                        </a:lnTo>
                        <a:lnTo>
                          <a:pt x="322" y="142"/>
                        </a:lnTo>
                        <a:lnTo>
                          <a:pt x="319" y="142"/>
                        </a:lnTo>
                        <a:lnTo>
                          <a:pt x="317" y="142"/>
                        </a:lnTo>
                        <a:lnTo>
                          <a:pt x="311" y="139"/>
                        </a:lnTo>
                        <a:lnTo>
                          <a:pt x="309" y="137"/>
                        </a:lnTo>
                        <a:lnTo>
                          <a:pt x="309" y="134"/>
                        </a:lnTo>
                        <a:lnTo>
                          <a:pt x="306" y="134"/>
                        </a:lnTo>
                        <a:lnTo>
                          <a:pt x="303" y="134"/>
                        </a:lnTo>
                        <a:lnTo>
                          <a:pt x="300" y="137"/>
                        </a:lnTo>
                        <a:lnTo>
                          <a:pt x="300" y="139"/>
                        </a:lnTo>
                        <a:lnTo>
                          <a:pt x="295" y="139"/>
                        </a:lnTo>
                        <a:lnTo>
                          <a:pt x="287" y="142"/>
                        </a:lnTo>
                        <a:lnTo>
                          <a:pt x="279" y="142"/>
                        </a:lnTo>
                        <a:lnTo>
                          <a:pt x="276" y="142"/>
                        </a:lnTo>
                        <a:lnTo>
                          <a:pt x="274" y="142"/>
                        </a:lnTo>
                        <a:lnTo>
                          <a:pt x="271" y="142"/>
                        </a:lnTo>
                        <a:lnTo>
                          <a:pt x="266" y="142"/>
                        </a:lnTo>
                        <a:lnTo>
                          <a:pt x="263" y="142"/>
                        </a:lnTo>
                        <a:lnTo>
                          <a:pt x="260" y="142"/>
                        </a:lnTo>
                        <a:lnTo>
                          <a:pt x="258" y="142"/>
                        </a:lnTo>
                        <a:lnTo>
                          <a:pt x="255" y="139"/>
                        </a:lnTo>
                        <a:lnTo>
                          <a:pt x="252" y="137"/>
                        </a:lnTo>
                        <a:lnTo>
                          <a:pt x="250" y="134"/>
                        </a:lnTo>
                        <a:lnTo>
                          <a:pt x="247" y="131"/>
                        </a:lnTo>
                        <a:lnTo>
                          <a:pt x="247" y="126"/>
                        </a:lnTo>
                        <a:lnTo>
                          <a:pt x="247" y="121"/>
                        </a:lnTo>
                        <a:lnTo>
                          <a:pt x="244" y="118"/>
                        </a:lnTo>
                        <a:lnTo>
                          <a:pt x="244" y="115"/>
                        </a:lnTo>
                        <a:lnTo>
                          <a:pt x="242" y="115"/>
                        </a:lnTo>
                        <a:lnTo>
                          <a:pt x="242" y="118"/>
                        </a:lnTo>
                        <a:lnTo>
                          <a:pt x="242" y="121"/>
                        </a:lnTo>
                        <a:lnTo>
                          <a:pt x="239" y="126"/>
                        </a:lnTo>
                        <a:lnTo>
                          <a:pt x="239" y="129"/>
                        </a:lnTo>
                        <a:lnTo>
                          <a:pt x="239" y="131"/>
                        </a:lnTo>
                        <a:lnTo>
                          <a:pt x="236" y="131"/>
                        </a:lnTo>
                        <a:lnTo>
                          <a:pt x="239" y="134"/>
                        </a:lnTo>
                        <a:lnTo>
                          <a:pt x="239" y="137"/>
                        </a:lnTo>
                        <a:lnTo>
                          <a:pt x="236" y="137"/>
                        </a:lnTo>
                        <a:lnTo>
                          <a:pt x="236" y="134"/>
                        </a:lnTo>
                        <a:lnTo>
                          <a:pt x="233" y="134"/>
                        </a:lnTo>
                        <a:lnTo>
                          <a:pt x="231" y="131"/>
                        </a:lnTo>
                        <a:lnTo>
                          <a:pt x="228" y="129"/>
                        </a:lnTo>
                        <a:lnTo>
                          <a:pt x="225" y="131"/>
                        </a:lnTo>
                        <a:lnTo>
                          <a:pt x="225" y="129"/>
                        </a:lnTo>
                        <a:lnTo>
                          <a:pt x="223" y="126"/>
                        </a:lnTo>
                        <a:lnTo>
                          <a:pt x="220" y="129"/>
                        </a:lnTo>
                        <a:lnTo>
                          <a:pt x="217" y="126"/>
                        </a:lnTo>
                        <a:lnTo>
                          <a:pt x="215" y="126"/>
                        </a:lnTo>
                        <a:lnTo>
                          <a:pt x="212" y="129"/>
                        </a:lnTo>
                        <a:lnTo>
                          <a:pt x="212" y="131"/>
                        </a:lnTo>
                        <a:lnTo>
                          <a:pt x="212" y="134"/>
                        </a:lnTo>
                        <a:lnTo>
                          <a:pt x="215" y="137"/>
                        </a:lnTo>
                        <a:lnTo>
                          <a:pt x="215" y="139"/>
                        </a:lnTo>
                        <a:lnTo>
                          <a:pt x="215" y="145"/>
                        </a:lnTo>
                        <a:lnTo>
                          <a:pt x="217" y="147"/>
                        </a:lnTo>
                        <a:lnTo>
                          <a:pt x="217" y="150"/>
                        </a:lnTo>
                        <a:lnTo>
                          <a:pt x="215" y="150"/>
                        </a:lnTo>
                        <a:lnTo>
                          <a:pt x="204" y="147"/>
                        </a:lnTo>
                        <a:lnTo>
                          <a:pt x="201" y="147"/>
                        </a:lnTo>
                        <a:lnTo>
                          <a:pt x="199" y="147"/>
                        </a:lnTo>
                        <a:lnTo>
                          <a:pt x="196" y="150"/>
                        </a:lnTo>
                        <a:lnTo>
                          <a:pt x="196" y="153"/>
                        </a:lnTo>
                        <a:lnTo>
                          <a:pt x="193" y="153"/>
                        </a:lnTo>
                        <a:lnTo>
                          <a:pt x="193" y="155"/>
                        </a:lnTo>
                        <a:lnTo>
                          <a:pt x="193" y="158"/>
                        </a:lnTo>
                        <a:lnTo>
                          <a:pt x="196" y="161"/>
                        </a:lnTo>
                        <a:lnTo>
                          <a:pt x="196" y="158"/>
                        </a:lnTo>
                        <a:lnTo>
                          <a:pt x="199" y="158"/>
                        </a:lnTo>
                        <a:lnTo>
                          <a:pt x="201" y="161"/>
                        </a:lnTo>
                        <a:lnTo>
                          <a:pt x="201" y="164"/>
                        </a:lnTo>
                        <a:lnTo>
                          <a:pt x="204" y="164"/>
                        </a:lnTo>
                        <a:lnTo>
                          <a:pt x="207" y="166"/>
                        </a:lnTo>
                        <a:lnTo>
                          <a:pt x="209" y="166"/>
                        </a:lnTo>
                        <a:lnTo>
                          <a:pt x="209" y="169"/>
                        </a:lnTo>
                        <a:lnTo>
                          <a:pt x="207" y="169"/>
                        </a:lnTo>
                        <a:lnTo>
                          <a:pt x="204" y="166"/>
                        </a:lnTo>
                        <a:lnTo>
                          <a:pt x="201" y="166"/>
                        </a:lnTo>
                        <a:lnTo>
                          <a:pt x="199" y="166"/>
                        </a:lnTo>
                        <a:lnTo>
                          <a:pt x="199" y="169"/>
                        </a:lnTo>
                        <a:lnTo>
                          <a:pt x="201" y="172"/>
                        </a:lnTo>
                        <a:lnTo>
                          <a:pt x="204" y="174"/>
                        </a:lnTo>
                        <a:lnTo>
                          <a:pt x="207" y="174"/>
                        </a:lnTo>
                        <a:lnTo>
                          <a:pt x="209" y="177"/>
                        </a:lnTo>
                        <a:lnTo>
                          <a:pt x="204" y="174"/>
                        </a:lnTo>
                        <a:lnTo>
                          <a:pt x="201" y="174"/>
                        </a:lnTo>
                        <a:lnTo>
                          <a:pt x="201" y="177"/>
                        </a:lnTo>
                        <a:lnTo>
                          <a:pt x="201" y="180"/>
                        </a:lnTo>
                        <a:lnTo>
                          <a:pt x="199" y="177"/>
                        </a:lnTo>
                        <a:lnTo>
                          <a:pt x="196" y="172"/>
                        </a:lnTo>
                        <a:lnTo>
                          <a:pt x="193" y="169"/>
                        </a:lnTo>
                        <a:lnTo>
                          <a:pt x="191" y="169"/>
                        </a:lnTo>
                        <a:lnTo>
                          <a:pt x="191" y="172"/>
                        </a:lnTo>
                        <a:lnTo>
                          <a:pt x="191" y="174"/>
                        </a:lnTo>
                        <a:lnTo>
                          <a:pt x="188" y="172"/>
                        </a:lnTo>
                        <a:lnTo>
                          <a:pt x="188" y="164"/>
                        </a:lnTo>
                        <a:lnTo>
                          <a:pt x="188" y="161"/>
                        </a:lnTo>
                        <a:lnTo>
                          <a:pt x="188" y="158"/>
                        </a:lnTo>
                        <a:lnTo>
                          <a:pt x="188" y="155"/>
                        </a:lnTo>
                        <a:lnTo>
                          <a:pt x="185" y="155"/>
                        </a:lnTo>
                        <a:lnTo>
                          <a:pt x="183" y="155"/>
                        </a:lnTo>
                        <a:lnTo>
                          <a:pt x="180" y="155"/>
                        </a:lnTo>
                        <a:lnTo>
                          <a:pt x="177" y="153"/>
                        </a:lnTo>
                        <a:lnTo>
                          <a:pt x="175" y="153"/>
                        </a:lnTo>
                        <a:lnTo>
                          <a:pt x="169" y="153"/>
                        </a:lnTo>
                        <a:lnTo>
                          <a:pt x="166" y="153"/>
                        </a:lnTo>
                        <a:lnTo>
                          <a:pt x="166" y="155"/>
                        </a:lnTo>
                        <a:lnTo>
                          <a:pt x="169" y="155"/>
                        </a:lnTo>
                        <a:lnTo>
                          <a:pt x="172" y="155"/>
                        </a:lnTo>
                        <a:lnTo>
                          <a:pt x="172" y="158"/>
                        </a:lnTo>
                        <a:lnTo>
                          <a:pt x="169" y="158"/>
                        </a:lnTo>
                        <a:lnTo>
                          <a:pt x="169" y="161"/>
                        </a:lnTo>
                        <a:lnTo>
                          <a:pt x="169" y="164"/>
                        </a:lnTo>
                        <a:lnTo>
                          <a:pt x="169" y="166"/>
                        </a:lnTo>
                        <a:lnTo>
                          <a:pt x="166" y="172"/>
                        </a:lnTo>
                        <a:lnTo>
                          <a:pt x="166" y="174"/>
                        </a:lnTo>
                        <a:lnTo>
                          <a:pt x="169" y="174"/>
                        </a:lnTo>
                        <a:lnTo>
                          <a:pt x="172" y="174"/>
                        </a:lnTo>
                        <a:lnTo>
                          <a:pt x="172" y="177"/>
                        </a:lnTo>
                        <a:lnTo>
                          <a:pt x="169" y="177"/>
                        </a:lnTo>
                        <a:lnTo>
                          <a:pt x="166" y="177"/>
                        </a:lnTo>
                        <a:lnTo>
                          <a:pt x="164" y="177"/>
                        </a:lnTo>
                        <a:lnTo>
                          <a:pt x="166" y="177"/>
                        </a:lnTo>
                        <a:lnTo>
                          <a:pt x="166" y="180"/>
                        </a:lnTo>
                        <a:lnTo>
                          <a:pt x="169" y="182"/>
                        </a:lnTo>
                        <a:lnTo>
                          <a:pt x="172" y="182"/>
                        </a:lnTo>
                        <a:lnTo>
                          <a:pt x="180" y="185"/>
                        </a:lnTo>
                        <a:lnTo>
                          <a:pt x="180" y="188"/>
                        </a:lnTo>
                        <a:lnTo>
                          <a:pt x="177" y="188"/>
                        </a:lnTo>
                        <a:lnTo>
                          <a:pt x="175" y="188"/>
                        </a:lnTo>
                        <a:lnTo>
                          <a:pt x="175" y="185"/>
                        </a:lnTo>
                        <a:lnTo>
                          <a:pt x="172" y="188"/>
                        </a:lnTo>
                        <a:lnTo>
                          <a:pt x="169" y="188"/>
                        </a:lnTo>
                        <a:lnTo>
                          <a:pt x="169" y="185"/>
                        </a:lnTo>
                        <a:lnTo>
                          <a:pt x="169" y="188"/>
                        </a:lnTo>
                        <a:lnTo>
                          <a:pt x="169" y="185"/>
                        </a:lnTo>
                        <a:lnTo>
                          <a:pt x="166" y="185"/>
                        </a:lnTo>
                        <a:lnTo>
                          <a:pt x="164" y="185"/>
                        </a:lnTo>
                        <a:lnTo>
                          <a:pt x="161" y="174"/>
                        </a:lnTo>
                        <a:lnTo>
                          <a:pt x="158" y="174"/>
                        </a:lnTo>
                        <a:lnTo>
                          <a:pt x="158" y="177"/>
                        </a:lnTo>
                        <a:lnTo>
                          <a:pt x="158" y="180"/>
                        </a:lnTo>
                        <a:lnTo>
                          <a:pt x="161" y="180"/>
                        </a:lnTo>
                        <a:lnTo>
                          <a:pt x="158" y="180"/>
                        </a:lnTo>
                        <a:lnTo>
                          <a:pt x="156" y="180"/>
                        </a:lnTo>
                        <a:lnTo>
                          <a:pt x="153" y="177"/>
                        </a:lnTo>
                        <a:lnTo>
                          <a:pt x="153" y="180"/>
                        </a:lnTo>
                        <a:lnTo>
                          <a:pt x="150" y="180"/>
                        </a:lnTo>
                        <a:lnTo>
                          <a:pt x="148" y="180"/>
                        </a:lnTo>
                        <a:lnTo>
                          <a:pt x="148" y="182"/>
                        </a:lnTo>
                        <a:lnTo>
                          <a:pt x="148" y="185"/>
                        </a:lnTo>
                        <a:lnTo>
                          <a:pt x="145" y="185"/>
                        </a:lnTo>
                        <a:lnTo>
                          <a:pt x="145" y="182"/>
                        </a:lnTo>
                        <a:lnTo>
                          <a:pt x="142" y="182"/>
                        </a:lnTo>
                        <a:lnTo>
                          <a:pt x="142" y="185"/>
                        </a:lnTo>
                        <a:lnTo>
                          <a:pt x="142" y="188"/>
                        </a:lnTo>
                        <a:lnTo>
                          <a:pt x="142" y="190"/>
                        </a:lnTo>
                        <a:lnTo>
                          <a:pt x="145" y="190"/>
                        </a:lnTo>
                        <a:lnTo>
                          <a:pt x="142" y="196"/>
                        </a:lnTo>
                        <a:lnTo>
                          <a:pt x="142" y="201"/>
                        </a:lnTo>
                        <a:lnTo>
                          <a:pt x="142" y="204"/>
                        </a:lnTo>
                        <a:lnTo>
                          <a:pt x="142" y="206"/>
                        </a:lnTo>
                        <a:lnTo>
                          <a:pt x="140" y="206"/>
                        </a:lnTo>
                        <a:lnTo>
                          <a:pt x="137" y="209"/>
                        </a:lnTo>
                        <a:lnTo>
                          <a:pt x="132" y="212"/>
                        </a:lnTo>
                        <a:lnTo>
                          <a:pt x="129" y="212"/>
                        </a:lnTo>
                        <a:lnTo>
                          <a:pt x="126" y="212"/>
                        </a:lnTo>
                        <a:lnTo>
                          <a:pt x="126" y="209"/>
                        </a:lnTo>
                        <a:lnTo>
                          <a:pt x="124" y="206"/>
                        </a:lnTo>
                        <a:lnTo>
                          <a:pt x="124" y="209"/>
                        </a:lnTo>
                        <a:lnTo>
                          <a:pt x="121" y="209"/>
                        </a:lnTo>
                        <a:lnTo>
                          <a:pt x="118" y="212"/>
                        </a:lnTo>
                        <a:lnTo>
                          <a:pt x="118" y="214"/>
                        </a:lnTo>
                        <a:lnTo>
                          <a:pt x="121" y="217"/>
                        </a:lnTo>
                        <a:lnTo>
                          <a:pt x="118" y="220"/>
                        </a:lnTo>
                        <a:lnTo>
                          <a:pt x="118" y="223"/>
                        </a:lnTo>
                        <a:lnTo>
                          <a:pt x="118" y="233"/>
                        </a:lnTo>
                        <a:lnTo>
                          <a:pt x="118" y="236"/>
                        </a:lnTo>
                        <a:lnTo>
                          <a:pt x="121" y="236"/>
                        </a:lnTo>
                        <a:lnTo>
                          <a:pt x="124" y="236"/>
                        </a:lnTo>
                        <a:lnTo>
                          <a:pt x="129" y="244"/>
                        </a:lnTo>
                        <a:lnTo>
                          <a:pt x="129" y="247"/>
                        </a:lnTo>
                        <a:lnTo>
                          <a:pt x="132" y="247"/>
                        </a:lnTo>
                        <a:lnTo>
                          <a:pt x="132" y="249"/>
                        </a:lnTo>
                        <a:lnTo>
                          <a:pt x="134" y="249"/>
                        </a:lnTo>
                        <a:lnTo>
                          <a:pt x="137" y="249"/>
                        </a:lnTo>
                        <a:lnTo>
                          <a:pt x="140" y="249"/>
                        </a:lnTo>
                        <a:lnTo>
                          <a:pt x="140" y="252"/>
                        </a:lnTo>
                        <a:lnTo>
                          <a:pt x="140" y="255"/>
                        </a:lnTo>
                        <a:lnTo>
                          <a:pt x="137" y="252"/>
                        </a:lnTo>
                        <a:lnTo>
                          <a:pt x="134" y="252"/>
                        </a:lnTo>
                        <a:lnTo>
                          <a:pt x="132" y="252"/>
                        </a:lnTo>
                        <a:lnTo>
                          <a:pt x="132" y="255"/>
                        </a:lnTo>
                        <a:lnTo>
                          <a:pt x="129" y="257"/>
                        </a:lnTo>
                        <a:lnTo>
                          <a:pt x="124" y="263"/>
                        </a:lnTo>
                        <a:lnTo>
                          <a:pt x="121" y="268"/>
                        </a:lnTo>
                        <a:lnTo>
                          <a:pt x="118" y="265"/>
                        </a:lnTo>
                        <a:lnTo>
                          <a:pt x="113" y="271"/>
                        </a:lnTo>
                        <a:lnTo>
                          <a:pt x="110" y="271"/>
                        </a:lnTo>
                        <a:lnTo>
                          <a:pt x="105" y="273"/>
                        </a:lnTo>
                        <a:lnTo>
                          <a:pt x="102" y="273"/>
                        </a:lnTo>
                        <a:lnTo>
                          <a:pt x="99" y="273"/>
                        </a:lnTo>
                        <a:lnTo>
                          <a:pt x="97" y="273"/>
                        </a:lnTo>
                        <a:lnTo>
                          <a:pt x="97" y="271"/>
                        </a:lnTo>
                        <a:lnTo>
                          <a:pt x="97" y="268"/>
                        </a:lnTo>
                        <a:lnTo>
                          <a:pt x="97" y="265"/>
                        </a:lnTo>
                        <a:lnTo>
                          <a:pt x="94" y="265"/>
                        </a:lnTo>
                        <a:lnTo>
                          <a:pt x="91" y="268"/>
                        </a:lnTo>
                        <a:lnTo>
                          <a:pt x="91" y="271"/>
                        </a:lnTo>
                        <a:lnTo>
                          <a:pt x="89" y="271"/>
                        </a:lnTo>
                        <a:lnTo>
                          <a:pt x="89" y="273"/>
                        </a:lnTo>
                        <a:lnTo>
                          <a:pt x="89" y="276"/>
                        </a:lnTo>
                        <a:lnTo>
                          <a:pt x="89" y="279"/>
                        </a:lnTo>
                        <a:lnTo>
                          <a:pt x="86" y="279"/>
                        </a:lnTo>
                        <a:lnTo>
                          <a:pt x="86" y="284"/>
                        </a:lnTo>
                        <a:lnTo>
                          <a:pt x="83" y="290"/>
                        </a:lnTo>
                        <a:lnTo>
                          <a:pt x="83" y="292"/>
                        </a:lnTo>
                        <a:lnTo>
                          <a:pt x="83" y="295"/>
                        </a:lnTo>
                        <a:lnTo>
                          <a:pt x="83" y="298"/>
                        </a:lnTo>
                        <a:lnTo>
                          <a:pt x="83" y="300"/>
                        </a:lnTo>
                        <a:lnTo>
                          <a:pt x="83" y="298"/>
                        </a:lnTo>
                        <a:lnTo>
                          <a:pt x="86" y="300"/>
                        </a:lnTo>
                        <a:lnTo>
                          <a:pt x="83" y="300"/>
                        </a:lnTo>
                        <a:lnTo>
                          <a:pt x="78" y="306"/>
                        </a:lnTo>
                        <a:lnTo>
                          <a:pt x="75" y="308"/>
                        </a:lnTo>
                        <a:lnTo>
                          <a:pt x="75" y="311"/>
                        </a:lnTo>
                        <a:lnTo>
                          <a:pt x="75" y="314"/>
                        </a:lnTo>
                        <a:lnTo>
                          <a:pt x="78" y="314"/>
                        </a:lnTo>
                        <a:lnTo>
                          <a:pt x="78" y="316"/>
                        </a:lnTo>
                        <a:lnTo>
                          <a:pt x="78" y="319"/>
                        </a:lnTo>
                        <a:lnTo>
                          <a:pt x="78" y="324"/>
                        </a:lnTo>
                        <a:lnTo>
                          <a:pt x="75" y="327"/>
                        </a:lnTo>
                        <a:lnTo>
                          <a:pt x="73" y="327"/>
                        </a:lnTo>
                        <a:lnTo>
                          <a:pt x="67" y="327"/>
                        </a:lnTo>
                        <a:lnTo>
                          <a:pt x="65" y="327"/>
                        </a:lnTo>
                        <a:lnTo>
                          <a:pt x="65" y="324"/>
                        </a:lnTo>
                        <a:lnTo>
                          <a:pt x="62" y="324"/>
                        </a:lnTo>
                        <a:lnTo>
                          <a:pt x="62" y="327"/>
                        </a:lnTo>
                        <a:lnTo>
                          <a:pt x="65" y="332"/>
                        </a:lnTo>
                        <a:lnTo>
                          <a:pt x="62" y="335"/>
                        </a:lnTo>
                        <a:lnTo>
                          <a:pt x="62" y="332"/>
                        </a:lnTo>
                        <a:lnTo>
                          <a:pt x="59" y="332"/>
                        </a:lnTo>
                        <a:lnTo>
                          <a:pt x="57" y="332"/>
                        </a:lnTo>
                        <a:lnTo>
                          <a:pt x="57" y="330"/>
                        </a:lnTo>
                        <a:lnTo>
                          <a:pt x="54" y="330"/>
                        </a:lnTo>
                        <a:lnTo>
                          <a:pt x="51" y="330"/>
                        </a:lnTo>
                        <a:lnTo>
                          <a:pt x="51" y="332"/>
                        </a:lnTo>
                        <a:lnTo>
                          <a:pt x="51" y="335"/>
                        </a:lnTo>
                        <a:lnTo>
                          <a:pt x="51" y="338"/>
                        </a:lnTo>
                        <a:lnTo>
                          <a:pt x="51" y="341"/>
                        </a:lnTo>
                        <a:lnTo>
                          <a:pt x="49" y="343"/>
                        </a:lnTo>
                        <a:lnTo>
                          <a:pt x="46" y="349"/>
                        </a:lnTo>
                        <a:lnTo>
                          <a:pt x="43" y="349"/>
                        </a:lnTo>
                        <a:lnTo>
                          <a:pt x="43" y="351"/>
                        </a:lnTo>
                        <a:lnTo>
                          <a:pt x="43" y="354"/>
                        </a:lnTo>
                        <a:lnTo>
                          <a:pt x="43" y="357"/>
                        </a:lnTo>
                        <a:lnTo>
                          <a:pt x="38" y="359"/>
                        </a:lnTo>
                        <a:lnTo>
                          <a:pt x="38" y="367"/>
                        </a:lnTo>
                        <a:lnTo>
                          <a:pt x="38" y="370"/>
                        </a:lnTo>
                        <a:lnTo>
                          <a:pt x="43" y="373"/>
                        </a:lnTo>
                        <a:lnTo>
                          <a:pt x="43" y="375"/>
                        </a:lnTo>
                        <a:lnTo>
                          <a:pt x="46" y="375"/>
                        </a:lnTo>
                        <a:lnTo>
                          <a:pt x="49" y="378"/>
                        </a:lnTo>
                        <a:lnTo>
                          <a:pt x="57" y="383"/>
                        </a:lnTo>
                        <a:lnTo>
                          <a:pt x="59" y="383"/>
                        </a:lnTo>
                        <a:lnTo>
                          <a:pt x="62" y="383"/>
                        </a:lnTo>
                        <a:lnTo>
                          <a:pt x="62" y="386"/>
                        </a:lnTo>
                        <a:lnTo>
                          <a:pt x="65" y="383"/>
                        </a:lnTo>
                        <a:lnTo>
                          <a:pt x="70" y="386"/>
                        </a:lnTo>
                        <a:lnTo>
                          <a:pt x="73" y="386"/>
                        </a:lnTo>
                        <a:lnTo>
                          <a:pt x="75" y="383"/>
                        </a:lnTo>
                        <a:lnTo>
                          <a:pt x="78" y="381"/>
                        </a:lnTo>
                        <a:lnTo>
                          <a:pt x="81" y="381"/>
                        </a:lnTo>
                        <a:lnTo>
                          <a:pt x="83" y="381"/>
                        </a:lnTo>
                        <a:lnTo>
                          <a:pt x="81" y="383"/>
                        </a:lnTo>
                        <a:lnTo>
                          <a:pt x="78" y="386"/>
                        </a:lnTo>
                        <a:lnTo>
                          <a:pt x="75" y="386"/>
                        </a:lnTo>
                        <a:lnTo>
                          <a:pt x="75" y="389"/>
                        </a:lnTo>
                        <a:lnTo>
                          <a:pt x="73" y="389"/>
                        </a:lnTo>
                        <a:lnTo>
                          <a:pt x="67" y="389"/>
                        </a:lnTo>
                        <a:lnTo>
                          <a:pt x="65" y="389"/>
                        </a:lnTo>
                        <a:lnTo>
                          <a:pt x="62" y="389"/>
                        </a:lnTo>
                        <a:lnTo>
                          <a:pt x="62" y="391"/>
                        </a:lnTo>
                        <a:lnTo>
                          <a:pt x="65" y="397"/>
                        </a:lnTo>
                        <a:lnTo>
                          <a:pt x="67" y="400"/>
                        </a:lnTo>
                        <a:lnTo>
                          <a:pt x="70" y="402"/>
                        </a:lnTo>
                        <a:lnTo>
                          <a:pt x="70" y="405"/>
                        </a:lnTo>
                        <a:lnTo>
                          <a:pt x="75" y="408"/>
                        </a:lnTo>
                        <a:lnTo>
                          <a:pt x="78" y="408"/>
                        </a:lnTo>
                        <a:lnTo>
                          <a:pt x="81" y="408"/>
                        </a:lnTo>
                        <a:lnTo>
                          <a:pt x="83" y="405"/>
                        </a:lnTo>
                        <a:lnTo>
                          <a:pt x="83" y="408"/>
                        </a:lnTo>
                        <a:lnTo>
                          <a:pt x="81" y="413"/>
                        </a:lnTo>
                        <a:lnTo>
                          <a:pt x="83" y="410"/>
                        </a:lnTo>
                        <a:lnTo>
                          <a:pt x="94" y="408"/>
                        </a:lnTo>
                        <a:lnTo>
                          <a:pt x="99" y="405"/>
                        </a:lnTo>
                        <a:lnTo>
                          <a:pt x="102" y="402"/>
                        </a:lnTo>
                        <a:lnTo>
                          <a:pt x="105" y="400"/>
                        </a:lnTo>
                        <a:lnTo>
                          <a:pt x="105" y="402"/>
                        </a:lnTo>
                        <a:lnTo>
                          <a:pt x="102" y="408"/>
                        </a:lnTo>
                        <a:lnTo>
                          <a:pt x="105" y="410"/>
                        </a:lnTo>
                        <a:lnTo>
                          <a:pt x="99" y="408"/>
                        </a:lnTo>
                        <a:lnTo>
                          <a:pt x="97" y="408"/>
                        </a:lnTo>
                        <a:lnTo>
                          <a:pt x="91" y="413"/>
                        </a:lnTo>
                        <a:lnTo>
                          <a:pt x="89" y="413"/>
                        </a:lnTo>
                        <a:lnTo>
                          <a:pt x="86" y="416"/>
                        </a:lnTo>
                        <a:lnTo>
                          <a:pt x="83" y="416"/>
                        </a:lnTo>
                        <a:lnTo>
                          <a:pt x="81" y="416"/>
                        </a:lnTo>
                        <a:lnTo>
                          <a:pt x="78" y="416"/>
                        </a:lnTo>
                        <a:lnTo>
                          <a:pt x="73" y="416"/>
                        </a:lnTo>
                        <a:lnTo>
                          <a:pt x="70" y="413"/>
                        </a:lnTo>
                        <a:lnTo>
                          <a:pt x="67" y="413"/>
                        </a:lnTo>
                        <a:lnTo>
                          <a:pt x="67" y="421"/>
                        </a:lnTo>
                        <a:lnTo>
                          <a:pt x="65" y="424"/>
                        </a:lnTo>
                        <a:lnTo>
                          <a:pt x="65" y="426"/>
                        </a:lnTo>
                        <a:lnTo>
                          <a:pt x="67" y="432"/>
                        </a:lnTo>
                        <a:lnTo>
                          <a:pt x="67" y="440"/>
                        </a:lnTo>
                        <a:lnTo>
                          <a:pt x="70" y="440"/>
                        </a:lnTo>
                        <a:lnTo>
                          <a:pt x="75" y="448"/>
                        </a:lnTo>
                        <a:lnTo>
                          <a:pt x="78" y="451"/>
                        </a:lnTo>
                        <a:lnTo>
                          <a:pt x="75" y="451"/>
                        </a:lnTo>
                        <a:lnTo>
                          <a:pt x="73" y="451"/>
                        </a:lnTo>
                        <a:lnTo>
                          <a:pt x="70" y="453"/>
                        </a:lnTo>
                        <a:lnTo>
                          <a:pt x="70" y="451"/>
                        </a:lnTo>
                        <a:lnTo>
                          <a:pt x="70" y="448"/>
                        </a:lnTo>
                        <a:lnTo>
                          <a:pt x="70" y="445"/>
                        </a:lnTo>
                        <a:lnTo>
                          <a:pt x="67" y="445"/>
                        </a:lnTo>
                        <a:lnTo>
                          <a:pt x="62" y="448"/>
                        </a:lnTo>
                        <a:lnTo>
                          <a:pt x="62" y="442"/>
                        </a:lnTo>
                        <a:lnTo>
                          <a:pt x="62" y="440"/>
                        </a:lnTo>
                        <a:lnTo>
                          <a:pt x="59" y="437"/>
                        </a:lnTo>
                        <a:lnTo>
                          <a:pt x="59" y="434"/>
                        </a:lnTo>
                        <a:lnTo>
                          <a:pt x="54" y="432"/>
                        </a:lnTo>
                        <a:lnTo>
                          <a:pt x="51" y="426"/>
                        </a:lnTo>
                        <a:lnTo>
                          <a:pt x="49" y="424"/>
                        </a:lnTo>
                        <a:lnTo>
                          <a:pt x="38" y="421"/>
                        </a:lnTo>
                        <a:lnTo>
                          <a:pt x="38" y="418"/>
                        </a:lnTo>
                        <a:lnTo>
                          <a:pt x="32" y="416"/>
                        </a:lnTo>
                        <a:lnTo>
                          <a:pt x="30" y="416"/>
                        </a:lnTo>
                        <a:lnTo>
                          <a:pt x="27" y="418"/>
                        </a:lnTo>
                        <a:lnTo>
                          <a:pt x="27" y="416"/>
                        </a:lnTo>
                        <a:lnTo>
                          <a:pt x="24" y="416"/>
                        </a:lnTo>
                        <a:lnTo>
                          <a:pt x="24" y="413"/>
                        </a:lnTo>
                        <a:lnTo>
                          <a:pt x="22" y="416"/>
                        </a:lnTo>
                        <a:lnTo>
                          <a:pt x="24" y="424"/>
                        </a:lnTo>
                        <a:lnTo>
                          <a:pt x="24" y="429"/>
                        </a:lnTo>
                        <a:lnTo>
                          <a:pt x="24" y="432"/>
                        </a:lnTo>
                        <a:lnTo>
                          <a:pt x="27" y="432"/>
                        </a:lnTo>
                        <a:lnTo>
                          <a:pt x="27" y="434"/>
                        </a:lnTo>
                        <a:lnTo>
                          <a:pt x="27" y="440"/>
                        </a:lnTo>
                        <a:lnTo>
                          <a:pt x="27" y="442"/>
                        </a:lnTo>
                        <a:lnTo>
                          <a:pt x="24" y="442"/>
                        </a:lnTo>
                        <a:lnTo>
                          <a:pt x="22" y="456"/>
                        </a:lnTo>
                        <a:lnTo>
                          <a:pt x="22" y="453"/>
                        </a:lnTo>
                        <a:lnTo>
                          <a:pt x="22" y="451"/>
                        </a:lnTo>
                        <a:lnTo>
                          <a:pt x="22" y="448"/>
                        </a:lnTo>
                        <a:lnTo>
                          <a:pt x="19" y="448"/>
                        </a:lnTo>
                        <a:lnTo>
                          <a:pt x="16" y="456"/>
                        </a:lnTo>
                        <a:lnTo>
                          <a:pt x="16" y="451"/>
                        </a:lnTo>
                        <a:lnTo>
                          <a:pt x="19" y="445"/>
                        </a:lnTo>
                        <a:lnTo>
                          <a:pt x="19" y="442"/>
                        </a:lnTo>
                        <a:lnTo>
                          <a:pt x="19" y="440"/>
                        </a:lnTo>
                        <a:lnTo>
                          <a:pt x="16" y="437"/>
                        </a:lnTo>
                        <a:lnTo>
                          <a:pt x="19" y="434"/>
                        </a:lnTo>
                        <a:lnTo>
                          <a:pt x="19" y="432"/>
                        </a:lnTo>
                        <a:lnTo>
                          <a:pt x="19" y="429"/>
                        </a:lnTo>
                        <a:lnTo>
                          <a:pt x="16" y="426"/>
                        </a:lnTo>
                        <a:lnTo>
                          <a:pt x="14" y="426"/>
                        </a:lnTo>
                        <a:lnTo>
                          <a:pt x="11" y="426"/>
                        </a:lnTo>
                        <a:lnTo>
                          <a:pt x="11" y="424"/>
                        </a:lnTo>
                        <a:lnTo>
                          <a:pt x="11" y="421"/>
                        </a:lnTo>
                        <a:lnTo>
                          <a:pt x="8" y="421"/>
                        </a:lnTo>
                        <a:lnTo>
                          <a:pt x="6" y="418"/>
                        </a:lnTo>
                        <a:lnTo>
                          <a:pt x="0" y="418"/>
                        </a:lnTo>
                        <a:lnTo>
                          <a:pt x="0" y="416"/>
                        </a:lnTo>
                        <a:lnTo>
                          <a:pt x="0" y="550"/>
                        </a:lnTo>
                        <a:lnTo>
                          <a:pt x="3" y="550"/>
                        </a:lnTo>
                        <a:lnTo>
                          <a:pt x="3" y="552"/>
                        </a:lnTo>
                        <a:lnTo>
                          <a:pt x="3" y="555"/>
                        </a:lnTo>
                        <a:lnTo>
                          <a:pt x="0" y="555"/>
                        </a:lnTo>
                        <a:lnTo>
                          <a:pt x="0" y="558"/>
                        </a:lnTo>
                        <a:lnTo>
                          <a:pt x="0" y="560"/>
                        </a:lnTo>
                        <a:lnTo>
                          <a:pt x="0" y="1604"/>
                        </a:lnTo>
                        <a:lnTo>
                          <a:pt x="957" y="1604"/>
                        </a:lnTo>
                        <a:lnTo>
                          <a:pt x="957" y="595"/>
                        </a:lnTo>
                        <a:lnTo>
                          <a:pt x="952" y="59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48974" tIns="24480" rIns="48974" bIns="24480"/>
                  <a:lstStyle/>
                  <a:p>
                    <a:pPr defTabSz="653152">
                      <a:defRPr/>
                    </a:pPr>
                    <a:endParaRPr lang="en-US" sz="999">
                      <a:solidFill>
                        <a:srgbClr val="000000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77" name="Google Shape;3450;p72">
                    <a:extLst>
                      <a:ext uri="{FF2B5EF4-FFF2-40B4-BE49-F238E27FC236}">
                        <a16:creationId xmlns:a16="http://schemas.microsoft.com/office/drawing/2014/main" id="{0B470D74-680D-0D29-EBAB-12AB6DE3A1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5042" y="2776538"/>
                    <a:ext cx="1601390" cy="1190625"/>
                  </a:xfrm>
                  <a:custGeom>
                    <a:avLst/>
                    <a:gdLst>
                      <a:gd name="T0" fmla="*/ 2147483646 w 1345"/>
                      <a:gd name="T1" fmla="*/ 2147483646 h 1000"/>
                      <a:gd name="T2" fmla="*/ 2147483646 w 1345"/>
                      <a:gd name="T3" fmla="*/ 2147483646 h 1000"/>
                      <a:gd name="T4" fmla="*/ 2147483646 w 1345"/>
                      <a:gd name="T5" fmla="*/ 2147483646 h 1000"/>
                      <a:gd name="T6" fmla="*/ 2147483646 w 1345"/>
                      <a:gd name="T7" fmla="*/ 2147483646 h 1000"/>
                      <a:gd name="T8" fmla="*/ 2147483646 w 1345"/>
                      <a:gd name="T9" fmla="*/ 2147483646 h 1000"/>
                      <a:gd name="T10" fmla="*/ 2147483646 w 1345"/>
                      <a:gd name="T11" fmla="*/ 2147483646 h 1000"/>
                      <a:gd name="T12" fmla="*/ 2147483646 w 1345"/>
                      <a:gd name="T13" fmla="*/ 2147483646 h 1000"/>
                      <a:gd name="T14" fmla="*/ 2147483646 w 1345"/>
                      <a:gd name="T15" fmla="*/ 2147483646 h 1000"/>
                      <a:gd name="T16" fmla="*/ 2147483646 w 1345"/>
                      <a:gd name="T17" fmla="*/ 2147483646 h 1000"/>
                      <a:gd name="T18" fmla="*/ 2147483646 w 1345"/>
                      <a:gd name="T19" fmla="*/ 2147483646 h 1000"/>
                      <a:gd name="T20" fmla="*/ 2147483646 w 1345"/>
                      <a:gd name="T21" fmla="*/ 2147483646 h 1000"/>
                      <a:gd name="T22" fmla="*/ 2147483646 w 1345"/>
                      <a:gd name="T23" fmla="*/ 2147483646 h 1000"/>
                      <a:gd name="T24" fmla="*/ 2147483646 w 1345"/>
                      <a:gd name="T25" fmla="*/ 2147483646 h 1000"/>
                      <a:gd name="T26" fmla="*/ 2147483646 w 1345"/>
                      <a:gd name="T27" fmla="*/ 2147483646 h 1000"/>
                      <a:gd name="T28" fmla="*/ 2147483646 w 1345"/>
                      <a:gd name="T29" fmla="*/ 2147483646 h 1000"/>
                      <a:gd name="T30" fmla="*/ 2147483646 w 1345"/>
                      <a:gd name="T31" fmla="*/ 2147483646 h 1000"/>
                      <a:gd name="T32" fmla="*/ 2147483646 w 1345"/>
                      <a:gd name="T33" fmla="*/ 2147483646 h 1000"/>
                      <a:gd name="T34" fmla="*/ 2147483646 w 1345"/>
                      <a:gd name="T35" fmla="*/ 2147483646 h 1000"/>
                      <a:gd name="T36" fmla="*/ 2147483646 w 1345"/>
                      <a:gd name="T37" fmla="*/ 2147483646 h 1000"/>
                      <a:gd name="T38" fmla="*/ 2147483646 w 1345"/>
                      <a:gd name="T39" fmla="*/ 2147483646 h 1000"/>
                      <a:gd name="T40" fmla="*/ 2147483646 w 1345"/>
                      <a:gd name="T41" fmla="*/ 2147483646 h 1000"/>
                      <a:gd name="T42" fmla="*/ 2147483646 w 1345"/>
                      <a:gd name="T43" fmla="*/ 2147483646 h 1000"/>
                      <a:gd name="T44" fmla="*/ 2147483646 w 1345"/>
                      <a:gd name="T45" fmla="*/ 2147483646 h 1000"/>
                      <a:gd name="T46" fmla="*/ 2147483646 w 1345"/>
                      <a:gd name="T47" fmla="*/ 2147483646 h 1000"/>
                      <a:gd name="T48" fmla="*/ 2147483646 w 1345"/>
                      <a:gd name="T49" fmla="*/ 2147483646 h 1000"/>
                      <a:gd name="T50" fmla="*/ 2147483646 w 1345"/>
                      <a:gd name="T51" fmla="*/ 2147483646 h 1000"/>
                      <a:gd name="T52" fmla="*/ 2147483646 w 1345"/>
                      <a:gd name="T53" fmla="*/ 2147483646 h 1000"/>
                      <a:gd name="T54" fmla="*/ 2147483646 w 1345"/>
                      <a:gd name="T55" fmla="*/ 2147483646 h 1000"/>
                      <a:gd name="T56" fmla="*/ 2147483646 w 1345"/>
                      <a:gd name="T57" fmla="*/ 2147483646 h 1000"/>
                      <a:gd name="T58" fmla="*/ 2147483646 w 1345"/>
                      <a:gd name="T59" fmla="*/ 2147483646 h 1000"/>
                      <a:gd name="T60" fmla="*/ 2147483646 w 1345"/>
                      <a:gd name="T61" fmla="*/ 2147483646 h 1000"/>
                      <a:gd name="T62" fmla="*/ 2147483646 w 1345"/>
                      <a:gd name="T63" fmla="*/ 2147483646 h 1000"/>
                      <a:gd name="T64" fmla="*/ 2147483646 w 1345"/>
                      <a:gd name="T65" fmla="*/ 2147483646 h 1000"/>
                      <a:gd name="T66" fmla="*/ 2147483646 w 1345"/>
                      <a:gd name="T67" fmla="*/ 2147483646 h 1000"/>
                      <a:gd name="T68" fmla="*/ 2147483646 w 1345"/>
                      <a:gd name="T69" fmla="*/ 2147483646 h 1000"/>
                      <a:gd name="T70" fmla="*/ 2147483646 w 1345"/>
                      <a:gd name="T71" fmla="*/ 2147483646 h 1000"/>
                      <a:gd name="T72" fmla="*/ 2147483646 w 1345"/>
                      <a:gd name="T73" fmla="*/ 2147483646 h 1000"/>
                      <a:gd name="T74" fmla="*/ 2147483646 w 1345"/>
                      <a:gd name="T75" fmla="*/ 2147483646 h 1000"/>
                      <a:gd name="T76" fmla="*/ 2147483646 w 1345"/>
                      <a:gd name="T77" fmla="*/ 2147483646 h 1000"/>
                      <a:gd name="T78" fmla="*/ 2147483646 w 1345"/>
                      <a:gd name="T79" fmla="*/ 2147483646 h 1000"/>
                      <a:gd name="T80" fmla="*/ 2147483646 w 1345"/>
                      <a:gd name="T81" fmla="*/ 2147483646 h 1000"/>
                      <a:gd name="T82" fmla="*/ 2147483646 w 1345"/>
                      <a:gd name="T83" fmla="*/ 2147483646 h 1000"/>
                      <a:gd name="T84" fmla="*/ 2147483646 w 1345"/>
                      <a:gd name="T85" fmla="*/ 2147483646 h 1000"/>
                      <a:gd name="T86" fmla="*/ 2147483646 w 1345"/>
                      <a:gd name="T87" fmla="*/ 2147483646 h 1000"/>
                      <a:gd name="T88" fmla="*/ 2147483646 w 1345"/>
                      <a:gd name="T89" fmla="*/ 2147483646 h 1000"/>
                      <a:gd name="T90" fmla="*/ 2147483646 w 1345"/>
                      <a:gd name="T91" fmla="*/ 2147483646 h 1000"/>
                      <a:gd name="T92" fmla="*/ 2147483646 w 1345"/>
                      <a:gd name="T93" fmla="*/ 2147483646 h 1000"/>
                      <a:gd name="T94" fmla="*/ 2147483646 w 1345"/>
                      <a:gd name="T95" fmla="*/ 2147483646 h 1000"/>
                      <a:gd name="T96" fmla="*/ 2147483646 w 1345"/>
                      <a:gd name="T97" fmla="*/ 2147483646 h 1000"/>
                      <a:gd name="T98" fmla="*/ 2147483646 w 1345"/>
                      <a:gd name="T99" fmla="*/ 2147483646 h 1000"/>
                      <a:gd name="T100" fmla="*/ 2147483646 w 1345"/>
                      <a:gd name="T101" fmla="*/ 2147483646 h 1000"/>
                      <a:gd name="T102" fmla="*/ 2147483646 w 1345"/>
                      <a:gd name="T103" fmla="*/ 2147483646 h 1000"/>
                      <a:gd name="T104" fmla="*/ 2147483646 w 1345"/>
                      <a:gd name="T105" fmla="*/ 2147483646 h 1000"/>
                      <a:gd name="T106" fmla="*/ 2147483646 w 1345"/>
                      <a:gd name="T107" fmla="*/ 2147483646 h 1000"/>
                      <a:gd name="T108" fmla="*/ 2147483646 w 1345"/>
                      <a:gd name="T109" fmla="*/ 2147483646 h 1000"/>
                      <a:gd name="T110" fmla="*/ 2147483646 w 1345"/>
                      <a:gd name="T111" fmla="*/ 2147483646 h 1000"/>
                      <a:gd name="T112" fmla="*/ 2147483646 w 1345"/>
                      <a:gd name="T113" fmla="*/ 2147483646 h 1000"/>
                      <a:gd name="T114" fmla="*/ 2147483646 w 1345"/>
                      <a:gd name="T115" fmla="*/ 2147483646 h 1000"/>
                      <a:gd name="T116" fmla="*/ 2147483646 w 1345"/>
                      <a:gd name="T117" fmla="*/ 2147483646 h 1000"/>
                      <a:gd name="T118" fmla="*/ 2147483646 w 1345"/>
                      <a:gd name="T119" fmla="*/ 2147483646 h 1000"/>
                      <a:gd name="T120" fmla="*/ 2147483646 w 1345"/>
                      <a:gd name="T121" fmla="*/ 2147483646 h 1000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0" t="0" r="r" b="b"/>
                    <a:pathLst>
                      <a:path w="1345" h="1000" extrusionOk="0">
                        <a:moveTo>
                          <a:pt x="1342" y="53"/>
                        </a:moveTo>
                        <a:lnTo>
                          <a:pt x="1340" y="51"/>
                        </a:lnTo>
                        <a:lnTo>
                          <a:pt x="1337" y="48"/>
                        </a:lnTo>
                        <a:lnTo>
                          <a:pt x="1337" y="40"/>
                        </a:lnTo>
                        <a:lnTo>
                          <a:pt x="1337" y="35"/>
                        </a:lnTo>
                        <a:lnTo>
                          <a:pt x="1340" y="19"/>
                        </a:lnTo>
                        <a:lnTo>
                          <a:pt x="1340" y="13"/>
                        </a:lnTo>
                        <a:lnTo>
                          <a:pt x="1340" y="11"/>
                        </a:lnTo>
                        <a:lnTo>
                          <a:pt x="1337" y="5"/>
                        </a:lnTo>
                        <a:lnTo>
                          <a:pt x="1337" y="3"/>
                        </a:lnTo>
                        <a:lnTo>
                          <a:pt x="1334" y="5"/>
                        </a:lnTo>
                        <a:lnTo>
                          <a:pt x="1332" y="0"/>
                        </a:lnTo>
                        <a:lnTo>
                          <a:pt x="1326" y="3"/>
                        </a:lnTo>
                        <a:lnTo>
                          <a:pt x="1318" y="11"/>
                        </a:lnTo>
                        <a:lnTo>
                          <a:pt x="1315" y="11"/>
                        </a:lnTo>
                        <a:lnTo>
                          <a:pt x="1310" y="11"/>
                        </a:lnTo>
                        <a:lnTo>
                          <a:pt x="1302" y="13"/>
                        </a:lnTo>
                        <a:lnTo>
                          <a:pt x="1299" y="13"/>
                        </a:lnTo>
                        <a:lnTo>
                          <a:pt x="1297" y="13"/>
                        </a:lnTo>
                        <a:lnTo>
                          <a:pt x="1297" y="16"/>
                        </a:lnTo>
                        <a:lnTo>
                          <a:pt x="1294" y="16"/>
                        </a:lnTo>
                        <a:lnTo>
                          <a:pt x="1294" y="19"/>
                        </a:lnTo>
                        <a:lnTo>
                          <a:pt x="1291" y="21"/>
                        </a:lnTo>
                        <a:lnTo>
                          <a:pt x="1289" y="21"/>
                        </a:lnTo>
                        <a:lnTo>
                          <a:pt x="1289" y="24"/>
                        </a:lnTo>
                        <a:lnTo>
                          <a:pt x="1286" y="24"/>
                        </a:lnTo>
                        <a:lnTo>
                          <a:pt x="1286" y="21"/>
                        </a:lnTo>
                        <a:lnTo>
                          <a:pt x="1283" y="21"/>
                        </a:lnTo>
                        <a:lnTo>
                          <a:pt x="1278" y="21"/>
                        </a:lnTo>
                        <a:lnTo>
                          <a:pt x="1270" y="21"/>
                        </a:lnTo>
                        <a:lnTo>
                          <a:pt x="1267" y="21"/>
                        </a:lnTo>
                        <a:lnTo>
                          <a:pt x="1265" y="19"/>
                        </a:lnTo>
                        <a:lnTo>
                          <a:pt x="1262" y="19"/>
                        </a:lnTo>
                        <a:lnTo>
                          <a:pt x="1259" y="19"/>
                        </a:lnTo>
                        <a:lnTo>
                          <a:pt x="1259" y="21"/>
                        </a:lnTo>
                        <a:lnTo>
                          <a:pt x="1257" y="24"/>
                        </a:lnTo>
                        <a:lnTo>
                          <a:pt x="1254" y="24"/>
                        </a:lnTo>
                        <a:lnTo>
                          <a:pt x="1251" y="24"/>
                        </a:lnTo>
                        <a:lnTo>
                          <a:pt x="1240" y="19"/>
                        </a:lnTo>
                        <a:lnTo>
                          <a:pt x="1238" y="16"/>
                        </a:lnTo>
                        <a:lnTo>
                          <a:pt x="1235" y="16"/>
                        </a:lnTo>
                        <a:lnTo>
                          <a:pt x="1235" y="19"/>
                        </a:lnTo>
                        <a:lnTo>
                          <a:pt x="1232" y="19"/>
                        </a:lnTo>
                        <a:lnTo>
                          <a:pt x="1232" y="21"/>
                        </a:lnTo>
                        <a:lnTo>
                          <a:pt x="1230" y="21"/>
                        </a:lnTo>
                        <a:lnTo>
                          <a:pt x="1230" y="19"/>
                        </a:lnTo>
                        <a:lnTo>
                          <a:pt x="1227" y="19"/>
                        </a:lnTo>
                        <a:lnTo>
                          <a:pt x="1227" y="16"/>
                        </a:lnTo>
                        <a:lnTo>
                          <a:pt x="1224" y="13"/>
                        </a:lnTo>
                        <a:lnTo>
                          <a:pt x="1222" y="13"/>
                        </a:lnTo>
                        <a:lnTo>
                          <a:pt x="1219" y="16"/>
                        </a:lnTo>
                        <a:lnTo>
                          <a:pt x="1216" y="19"/>
                        </a:lnTo>
                        <a:lnTo>
                          <a:pt x="1214" y="21"/>
                        </a:lnTo>
                        <a:lnTo>
                          <a:pt x="1214" y="24"/>
                        </a:lnTo>
                        <a:lnTo>
                          <a:pt x="1211" y="24"/>
                        </a:lnTo>
                        <a:lnTo>
                          <a:pt x="1208" y="24"/>
                        </a:lnTo>
                        <a:lnTo>
                          <a:pt x="1203" y="27"/>
                        </a:lnTo>
                        <a:lnTo>
                          <a:pt x="1200" y="27"/>
                        </a:lnTo>
                        <a:lnTo>
                          <a:pt x="1198" y="29"/>
                        </a:lnTo>
                        <a:lnTo>
                          <a:pt x="1195" y="32"/>
                        </a:lnTo>
                        <a:lnTo>
                          <a:pt x="1190" y="32"/>
                        </a:lnTo>
                        <a:lnTo>
                          <a:pt x="1187" y="32"/>
                        </a:lnTo>
                        <a:lnTo>
                          <a:pt x="1176" y="37"/>
                        </a:lnTo>
                        <a:lnTo>
                          <a:pt x="1173" y="37"/>
                        </a:lnTo>
                        <a:lnTo>
                          <a:pt x="1173" y="40"/>
                        </a:lnTo>
                        <a:lnTo>
                          <a:pt x="1171" y="40"/>
                        </a:lnTo>
                        <a:lnTo>
                          <a:pt x="1171" y="43"/>
                        </a:lnTo>
                        <a:lnTo>
                          <a:pt x="1168" y="43"/>
                        </a:lnTo>
                        <a:lnTo>
                          <a:pt x="1165" y="43"/>
                        </a:lnTo>
                        <a:lnTo>
                          <a:pt x="1165" y="45"/>
                        </a:lnTo>
                        <a:lnTo>
                          <a:pt x="1168" y="48"/>
                        </a:lnTo>
                        <a:lnTo>
                          <a:pt x="1171" y="48"/>
                        </a:lnTo>
                        <a:lnTo>
                          <a:pt x="1171" y="51"/>
                        </a:lnTo>
                        <a:lnTo>
                          <a:pt x="1171" y="53"/>
                        </a:lnTo>
                        <a:lnTo>
                          <a:pt x="1173" y="56"/>
                        </a:lnTo>
                        <a:lnTo>
                          <a:pt x="1176" y="59"/>
                        </a:lnTo>
                        <a:lnTo>
                          <a:pt x="1176" y="62"/>
                        </a:lnTo>
                        <a:lnTo>
                          <a:pt x="1176" y="64"/>
                        </a:lnTo>
                        <a:lnTo>
                          <a:pt x="1176" y="67"/>
                        </a:lnTo>
                        <a:lnTo>
                          <a:pt x="1176" y="70"/>
                        </a:lnTo>
                        <a:lnTo>
                          <a:pt x="1176" y="72"/>
                        </a:lnTo>
                        <a:lnTo>
                          <a:pt x="1173" y="72"/>
                        </a:lnTo>
                        <a:lnTo>
                          <a:pt x="1173" y="75"/>
                        </a:lnTo>
                        <a:lnTo>
                          <a:pt x="1173" y="78"/>
                        </a:lnTo>
                        <a:lnTo>
                          <a:pt x="1173" y="80"/>
                        </a:lnTo>
                        <a:lnTo>
                          <a:pt x="1171" y="80"/>
                        </a:lnTo>
                        <a:lnTo>
                          <a:pt x="1171" y="83"/>
                        </a:lnTo>
                        <a:lnTo>
                          <a:pt x="1168" y="83"/>
                        </a:lnTo>
                        <a:lnTo>
                          <a:pt x="1165" y="83"/>
                        </a:lnTo>
                        <a:lnTo>
                          <a:pt x="1163" y="83"/>
                        </a:lnTo>
                        <a:lnTo>
                          <a:pt x="1160" y="83"/>
                        </a:lnTo>
                        <a:lnTo>
                          <a:pt x="1157" y="83"/>
                        </a:lnTo>
                        <a:lnTo>
                          <a:pt x="1155" y="83"/>
                        </a:lnTo>
                        <a:lnTo>
                          <a:pt x="1152" y="86"/>
                        </a:lnTo>
                        <a:lnTo>
                          <a:pt x="1152" y="88"/>
                        </a:lnTo>
                        <a:lnTo>
                          <a:pt x="1149" y="88"/>
                        </a:lnTo>
                        <a:lnTo>
                          <a:pt x="1147" y="88"/>
                        </a:lnTo>
                        <a:lnTo>
                          <a:pt x="1147" y="86"/>
                        </a:lnTo>
                        <a:lnTo>
                          <a:pt x="1144" y="86"/>
                        </a:lnTo>
                        <a:lnTo>
                          <a:pt x="1141" y="80"/>
                        </a:lnTo>
                        <a:lnTo>
                          <a:pt x="1139" y="80"/>
                        </a:lnTo>
                        <a:lnTo>
                          <a:pt x="1133" y="83"/>
                        </a:lnTo>
                        <a:lnTo>
                          <a:pt x="1131" y="83"/>
                        </a:lnTo>
                        <a:lnTo>
                          <a:pt x="1131" y="86"/>
                        </a:lnTo>
                        <a:lnTo>
                          <a:pt x="1128" y="86"/>
                        </a:lnTo>
                        <a:lnTo>
                          <a:pt x="1125" y="86"/>
                        </a:lnTo>
                        <a:lnTo>
                          <a:pt x="1123" y="86"/>
                        </a:lnTo>
                        <a:lnTo>
                          <a:pt x="1123" y="88"/>
                        </a:lnTo>
                        <a:lnTo>
                          <a:pt x="1120" y="94"/>
                        </a:lnTo>
                        <a:lnTo>
                          <a:pt x="1120" y="96"/>
                        </a:lnTo>
                        <a:lnTo>
                          <a:pt x="1120" y="99"/>
                        </a:lnTo>
                        <a:lnTo>
                          <a:pt x="1117" y="99"/>
                        </a:lnTo>
                        <a:lnTo>
                          <a:pt x="1114" y="102"/>
                        </a:lnTo>
                        <a:lnTo>
                          <a:pt x="1114" y="104"/>
                        </a:lnTo>
                        <a:lnTo>
                          <a:pt x="1112" y="104"/>
                        </a:lnTo>
                        <a:lnTo>
                          <a:pt x="1109" y="107"/>
                        </a:lnTo>
                        <a:lnTo>
                          <a:pt x="1106" y="110"/>
                        </a:lnTo>
                        <a:lnTo>
                          <a:pt x="1104" y="110"/>
                        </a:lnTo>
                        <a:lnTo>
                          <a:pt x="1101" y="110"/>
                        </a:lnTo>
                        <a:lnTo>
                          <a:pt x="1101" y="107"/>
                        </a:lnTo>
                        <a:lnTo>
                          <a:pt x="1101" y="104"/>
                        </a:lnTo>
                        <a:lnTo>
                          <a:pt x="1098" y="104"/>
                        </a:lnTo>
                        <a:lnTo>
                          <a:pt x="1098" y="102"/>
                        </a:lnTo>
                        <a:lnTo>
                          <a:pt x="1096" y="99"/>
                        </a:lnTo>
                        <a:lnTo>
                          <a:pt x="1096" y="94"/>
                        </a:lnTo>
                        <a:lnTo>
                          <a:pt x="1096" y="91"/>
                        </a:lnTo>
                        <a:lnTo>
                          <a:pt x="1096" y="83"/>
                        </a:lnTo>
                        <a:lnTo>
                          <a:pt x="1088" y="80"/>
                        </a:lnTo>
                        <a:lnTo>
                          <a:pt x="1082" y="78"/>
                        </a:lnTo>
                        <a:lnTo>
                          <a:pt x="1080" y="75"/>
                        </a:lnTo>
                        <a:lnTo>
                          <a:pt x="1074" y="75"/>
                        </a:lnTo>
                        <a:lnTo>
                          <a:pt x="1072" y="75"/>
                        </a:lnTo>
                        <a:lnTo>
                          <a:pt x="1072" y="72"/>
                        </a:lnTo>
                        <a:lnTo>
                          <a:pt x="1069" y="72"/>
                        </a:lnTo>
                        <a:lnTo>
                          <a:pt x="1069" y="70"/>
                        </a:lnTo>
                        <a:lnTo>
                          <a:pt x="1069" y="67"/>
                        </a:lnTo>
                        <a:lnTo>
                          <a:pt x="1069" y="64"/>
                        </a:lnTo>
                        <a:lnTo>
                          <a:pt x="1066" y="62"/>
                        </a:lnTo>
                        <a:lnTo>
                          <a:pt x="1064" y="62"/>
                        </a:lnTo>
                        <a:lnTo>
                          <a:pt x="1061" y="62"/>
                        </a:lnTo>
                        <a:lnTo>
                          <a:pt x="1058" y="59"/>
                        </a:lnTo>
                        <a:lnTo>
                          <a:pt x="1056" y="59"/>
                        </a:lnTo>
                        <a:lnTo>
                          <a:pt x="1053" y="56"/>
                        </a:lnTo>
                        <a:lnTo>
                          <a:pt x="1050" y="56"/>
                        </a:lnTo>
                        <a:lnTo>
                          <a:pt x="1047" y="53"/>
                        </a:lnTo>
                        <a:lnTo>
                          <a:pt x="1042" y="53"/>
                        </a:lnTo>
                        <a:lnTo>
                          <a:pt x="1037" y="53"/>
                        </a:lnTo>
                        <a:lnTo>
                          <a:pt x="1029" y="56"/>
                        </a:lnTo>
                        <a:lnTo>
                          <a:pt x="1023" y="56"/>
                        </a:lnTo>
                        <a:lnTo>
                          <a:pt x="1010" y="56"/>
                        </a:lnTo>
                        <a:lnTo>
                          <a:pt x="1005" y="53"/>
                        </a:lnTo>
                        <a:lnTo>
                          <a:pt x="1002" y="51"/>
                        </a:lnTo>
                        <a:lnTo>
                          <a:pt x="997" y="45"/>
                        </a:lnTo>
                        <a:lnTo>
                          <a:pt x="991" y="43"/>
                        </a:lnTo>
                        <a:lnTo>
                          <a:pt x="989" y="43"/>
                        </a:lnTo>
                        <a:lnTo>
                          <a:pt x="986" y="43"/>
                        </a:lnTo>
                        <a:lnTo>
                          <a:pt x="986" y="45"/>
                        </a:lnTo>
                        <a:lnTo>
                          <a:pt x="983" y="45"/>
                        </a:lnTo>
                        <a:lnTo>
                          <a:pt x="975" y="43"/>
                        </a:lnTo>
                        <a:lnTo>
                          <a:pt x="975" y="45"/>
                        </a:lnTo>
                        <a:lnTo>
                          <a:pt x="967" y="45"/>
                        </a:lnTo>
                        <a:lnTo>
                          <a:pt x="964" y="48"/>
                        </a:lnTo>
                        <a:lnTo>
                          <a:pt x="959" y="48"/>
                        </a:lnTo>
                        <a:lnTo>
                          <a:pt x="956" y="48"/>
                        </a:lnTo>
                        <a:lnTo>
                          <a:pt x="954" y="48"/>
                        </a:lnTo>
                        <a:lnTo>
                          <a:pt x="951" y="48"/>
                        </a:lnTo>
                        <a:lnTo>
                          <a:pt x="948" y="51"/>
                        </a:lnTo>
                        <a:lnTo>
                          <a:pt x="943" y="51"/>
                        </a:lnTo>
                        <a:lnTo>
                          <a:pt x="932" y="51"/>
                        </a:lnTo>
                        <a:lnTo>
                          <a:pt x="930" y="51"/>
                        </a:lnTo>
                        <a:lnTo>
                          <a:pt x="927" y="51"/>
                        </a:lnTo>
                        <a:lnTo>
                          <a:pt x="924" y="51"/>
                        </a:lnTo>
                        <a:lnTo>
                          <a:pt x="922" y="51"/>
                        </a:lnTo>
                        <a:lnTo>
                          <a:pt x="919" y="51"/>
                        </a:lnTo>
                        <a:lnTo>
                          <a:pt x="916" y="51"/>
                        </a:lnTo>
                        <a:lnTo>
                          <a:pt x="916" y="48"/>
                        </a:lnTo>
                        <a:lnTo>
                          <a:pt x="916" y="45"/>
                        </a:lnTo>
                        <a:lnTo>
                          <a:pt x="913" y="45"/>
                        </a:lnTo>
                        <a:lnTo>
                          <a:pt x="903" y="48"/>
                        </a:lnTo>
                        <a:lnTo>
                          <a:pt x="900" y="48"/>
                        </a:lnTo>
                        <a:lnTo>
                          <a:pt x="897" y="56"/>
                        </a:lnTo>
                        <a:lnTo>
                          <a:pt x="895" y="59"/>
                        </a:lnTo>
                        <a:lnTo>
                          <a:pt x="892" y="59"/>
                        </a:lnTo>
                        <a:lnTo>
                          <a:pt x="881" y="64"/>
                        </a:lnTo>
                        <a:lnTo>
                          <a:pt x="879" y="64"/>
                        </a:lnTo>
                        <a:lnTo>
                          <a:pt x="876" y="67"/>
                        </a:lnTo>
                        <a:lnTo>
                          <a:pt x="873" y="67"/>
                        </a:lnTo>
                        <a:lnTo>
                          <a:pt x="873" y="70"/>
                        </a:lnTo>
                        <a:lnTo>
                          <a:pt x="871" y="72"/>
                        </a:lnTo>
                        <a:lnTo>
                          <a:pt x="868" y="72"/>
                        </a:lnTo>
                        <a:lnTo>
                          <a:pt x="865" y="75"/>
                        </a:lnTo>
                        <a:lnTo>
                          <a:pt x="863" y="75"/>
                        </a:lnTo>
                        <a:lnTo>
                          <a:pt x="860" y="75"/>
                        </a:lnTo>
                        <a:lnTo>
                          <a:pt x="860" y="78"/>
                        </a:lnTo>
                        <a:lnTo>
                          <a:pt x="860" y="83"/>
                        </a:lnTo>
                        <a:lnTo>
                          <a:pt x="857" y="86"/>
                        </a:lnTo>
                        <a:lnTo>
                          <a:pt x="855" y="86"/>
                        </a:lnTo>
                        <a:lnTo>
                          <a:pt x="855" y="88"/>
                        </a:lnTo>
                        <a:lnTo>
                          <a:pt x="849" y="88"/>
                        </a:lnTo>
                        <a:lnTo>
                          <a:pt x="846" y="91"/>
                        </a:lnTo>
                        <a:lnTo>
                          <a:pt x="0" y="91"/>
                        </a:lnTo>
                        <a:lnTo>
                          <a:pt x="0" y="627"/>
                        </a:lnTo>
                        <a:lnTo>
                          <a:pt x="0" y="630"/>
                        </a:lnTo>
                        <a:lnTo>
                          <a:pt x="2" y="633"/>
                        </a:lnTo>
                        <a:lnTo>
                          <a:pt x="13" y="633"/>
                        </a:lnTo>
                        <a:lnTo>
                          <a:pt x="16" y="633"/>
                        </a:lnTo>
                        <a:lnTo>
                          <a:pt x="18" y="633"/>
                        </a:lnTo>
                        <a:lnTo>
                          <a:pt x="18" y="636"/>
                        </a:lnTo>
                        <a:lnTo>
                          <a:pt x="21" y="636"/>
                        </a:lnTo>
                        <a:lnTo>
                          <a:pt x="21" y="633"/>
                        </a:lnTo>
                        <a:lnTo>
                          <a:pt x="24" y="633"/>
                        </a:lnTo>
                        <a:lnTo>
                          <a:pt x="26" y="633"/>
                        </a:lnTo>
                        <a:lnTo>
                          <a:pt x="26" y="636"/>
                        </a:lnTo>
                        <a:lnTo>
                          <a:pt x="29" y="636"/>
                        </a:lnTo>
                        <a:lnTo>
                          <a:pt x="32" y="638"/>
                        </a:lnTo>
                        <a:lnTo>
                          <a:pt x="34" y="641"/>
                        </a:lnTo>
                        <a:lnTo>
                          <a:pt x="37" y="638"/>
                        </a:lnTo>
                        <a:lnTo>
                          <a:pt x="40" y="638"/>
                        </a:lnTo>
                        <a:lnTo>
                          <a:pt x="43" y="641"/>
                        </a:lnTo>
                        <a:lnTo>
                          <a:pt x="45" y="644"/>
                        </a:lnTo>
                        <a:lnTo>
                          <a:pt x="48" y="644"/>
                        </a:lnTo>
                        <a:lnTo>
                          <a:pt x="53" y="644"/>
                        </a:lnTo>
                        <a:lnTo>
                          <a:pt x="53" y="646"/>
                        </a:lnTo>
                        <a:lnTo>
                          <a:pt x="56" y="646"/>
                        </a:lnTo>
                        <a:lnTo>
                          <a:pt x="56" y="649"/>
                        </a:lnTo>
                        <a:lnTo>
                          <a:pt x="59" y="649"/>
                        </a:lnTo>
                        <a:lnTo>
                          <a:pt x="61" y="646"/>
                        </a:lnTo>
                        <a:lnTo>
                          <a:pt x="64" y="644"/>
                        </a:lnTo>
                        <a:lnTo>
                          <a:pt x="67" y="641"/>
                        </a:lnTo>
                        <a:lnTo>
                          <a:pt x="69" y="638"/>
                        </a:lnTo>
                        <a:lnTo>
                          <a:pt x="75" y="636"/>
                        </a:lnTo>
                        <a:lnTo>
                          <a:pt x="77" y="636"/>
                        </a:lnTo>
                        <a:lnTo>
                          <a:pt x="80" y="636"/>
                        </a:lnTo>
                        <a:lnTo>
                          <a:pt x="85" y="638"/>
                        </a:lnTo>
                        <a:lnTo>
                          <a:pt x="88" y="638"/>
                        </a:lnTo>
                        <a:lnTo>
                          <a:pt x="93" y="638"/>
                        </a:lnTo>
                        <a:lnTo>
                          <a:pt x="96" y="638"/>
                        </a:lnTo>
                        <a:lnTo>
                          <a:pt x="99" y="638"/>
                        </a:lnTo>
                        <a:lnTo>
                          <a:pt x="101" y="638"/>
                        </a:lnTo>
                        <a:lnTo>
                          <a:pt x="107" y="636"/>
                        </a:lnTo>
                        <a:lnTo>
                          <a:pt x="110" y="638"/>
                        </a:lnTo>
                        <a:lnTo>
                          <a:pt x="112" y="638"/>
                        </a:lnTo>
                        <a:lnTo>
                          <a:pt x="115" y="644"/>
                        </a:lnTo>
                        <a:lnTo>
                          <a:pt x="118" y="641"/>
                        </a:lnTo>
                        <a:lnTo>
                          <a:pt x="120" y="641"/>
                        </a:lnTo>
                        <a:lnTo>
                          <a:pt x="123" y="641"/>
                        </a:lnTo>
                        <a:lnTo>
                          <a:pt x="123" y="644"/>
                        </a:lnTo>
                        <a:lnTo>
                          <a:pt x="126" y="646"/>
                        </a:lnTo>
                        <a:lnTo>
                          <a:pt x="128" y="646"/>
                        </a:lnTo>
                        <a:lnTo>
                          <a:pt x="131" y="646"/>
                        </a:lnTo>
                        <a:lnTo>
                          <a:pt x="131" y="649"/>
                        </a:lnTo>
                        <a:lnTo>
                          <a:pt x="131" y="652"/>
                        </a:lnTo>
                        <a:lnTo>
                          <a:pt x="131" y="654"/>
                        </a:lnTo>
                        <a:lnTo>
                          <a:pt x="134" y="654"/>
                        </a:lnTo>
                        <a:lnTo>
                          <a:pt x="136" y="657"/>
                        </a:lnTo>
                        <a:lnTo>
                          <a:pt x="136" y="660"/>
                        </a:lnTo>
                        <a:lnTo>
                          <a:pt x="139" y="660"/>
                        </a:lnTo>
                        <a:lnTo>
                          <a:pt x="142" y="662"/>
                        </a:lnTo>
                        <a:lnTo>
                          <a:pt x="144" y="662"/>
                        </a:lnTo>
                        <a:lnTo>
                          <a:pt x="144" y="660"/>
                        </a:lnTo>
                        <a:lnTo>
                          <a:pt x="147" y="660"/>
                        </a:lnTo>
                        <a:lnTo>
                          <a:pt x="147" y="662"/>
                        </a:lnTo>
                        <a:lnTo>
                          <a:pt x="147" y="665"/>
                        </a:lnTo>
                        <a:lnTo>
                          <a:pt x="144" y="668"/>
                        </a:lnTo>
                        <a:lnTo>
                          <a:pt x="144" y="670"/>
                        </a:lnTo>
                        <a:lnTo>
                          <a:pt x="144" y="673"/>
                        </a:lnTo>
                        <a:lnTo>
                          <a:pt x="147" y="681"/>
                        </a:lnTo>
                        <a:lnTo>
                          <a:pt x="147" y="684"/>
                        </a:lnTo>
                        <a:lnTo>
                          <a:pt x="155" y="689"/>
                        </a:lnTo>
                        <a:lnTo>
                          <a:pt x="155" y="692"/>
                        </a:lnTo>
                        <a:lnTo>
                          <a:pt x="155" y="695"/>
                        </a:lnTo>
                        <a:lnTo>
                          <a:pt x="158" y="695"/>
                        </a:lnTo>
                        <a:lnTo>
                          <a:pt x="160" y="703"/>
                        </a:lnTo>
                        <a:lnTo>
                          <a:pt x="160" y="705"/>
                        </a:lnTo>
                        <a:lnTo>
                          <a:pt x="163" y="705"/>
                        </a:lnTo>
                        <a:lnTo>
                          <a:pt x="163" y="708"/>
                        </a:lnTo>
                        <a:lnTo>
                          <a:pt x="166" y="708"/>
                        </a:lnTo>
                        <a:lnTo>
                          <a:pt x="168" y="708"/>
                        </a:lnTo>
                        <a:lnTo>
                          <a:pt x="171" y="711"/>
                        </a:lnTo>
                        <a:lnTo>
                          <a:pt x="174" y="708"/>
                        </a:lnTo>
                        <a:lnTo>
                          <a:pt x="171" y="705"/>
                        </a:lnTo>
                        <a:lnTo>
                          <a:pt x="171" y="703"/>
                        </a:lnTo>
                        <a:lnTo>
                          <a:pt x="174" y="703"/>
                        </a:lnTo>
                        <a:lnTo>
                          <a:pt x="177" y="703"/>
                        </a:lnTo>
                        <a:lnTo>
                          <a:pt x="179" y="703"/>
                        </a:lnTo>
                        <a:lnTo>
                          <a:pt x="179" y="700"/>
                        </a:lnTo>
                        <a:lnTo>
                          <a:pt x="179" y="697"/>
                        </a:lnTo>
                        <a:lnTo>
                          <a:pt x="179" y="695"/>
                        </a:lnTo>
                        <a:lnTo>
                          <a:pt x="182" y="692"/>
                        </a:lnTo>
                        <a:lnTo>
                          <a:pt x="182" y="689"/>
                        </a:lnTo>
                        <a:lnTo>
                          <a:pt x="185" y="689"/>
                        </a:lnTo>
                        <a:lnTo>
                          <a:pt x="187" y="687"/>
                        </a:lnTo>
                        <a:lnTo>
                          <a:pt x="190" y="687"/>
                        </a:lnTo>
                        <a:lnTo>
                          <a:pt x="190" y="689"/>
                        </a:lnTo>
                        <a:lnTo>
                          <a:pt x="193" y="689"/>
                        </a:lnTo>
                        <a:lnTo>
                          <a:pt x="195" y="689"/>
                        </a:lnTo>
                        <a:lnTo>
                          <a:pt x="195" y="692"/>
                        </a:lnTo>
                        <a:lnTo>
                          <a:pt x="198" y="695"/>
                        </a:lnTo>
                        <a:lnTo>
                          <a:pt x="198" y="697"/>
                        </a:lnTo>
                        <a:lnTo>
                          <a:pt x="201" y="697"/>
                        </a:lnTo>
                        <a:lnTo>
                          <a:pt x="203" y="695"/>
                        </a:lnTo>
                        <a:lnTo>
                          <a:pt x="209" y="697"/>
                        </a:lnTo>
                        <a:lnTo>
                          <a:pt x="211" y="697"/>
                        </a:lnTo>
                        <a:lnTo>
                          <a:pt x="214" y="697"/>
                        </a:lnTo>
                        <a:lnTo>
                          <a:pt x="217" y="700"/>
                        </a:lnTo>
                        <a:lnTo>
                          <a:pt x="227" y="700"/>
                        </a:lnTo>
                        <a:lnTo>
                          <a:pt x="235" y="703"/>
                        </a:lnTo>
                        <a:lnTo>
                          <a:pt x="235" y="705"/>
                        </a:lnTo>
                        <a:lnTo>
                          <a:pt x="238" y="705"/>
                        </a:lnTo>
                        <a:lnTo>
                          <a:pt x="241" y="705"/>
                        </a:lnTo>
                        <a:lnTo>
                          <a:pt x="241" y="708"/>
                        </a:lnTo>
                        <a:lnTo>
                          <a:pt x="241" y="711"/>
                        </a:lnTo>
                        <a:lnTo>
                          <a:pt x="244" y="708"/>
                        </a:lnTo>
                        <a:lnTo>
                          <a:pt x="246" y="708"/>
                        </a:lnTo>
                        <a:lnTo>
                          <a:pt x="249" y="711"/>
                        </a:lnTo>
                        <a:lnTo>
                          <a:pt x="249" y="713"/>
                        </a:lnTo>
                        <a:lnTo>
                          <a:pt x="249" y="716"/>
                        </a:lnTo>
                        <a:lnTo>
                          <a:pt x="249" y="719"/>
                        </a:lnTo>
                        <a:lnTo>
                          <a:pt x="246" y="719"/>
                        </a:lnTo>
                        <a:lnTo>
                          <a:pt x="246" y="721"/>
                        </a:lnTo>
                        <a:lnTo>
                          <a:pt x="249" y="721"/>
                        </a:lnTo>
                        <a:lnTo>
                          <a:pt x="249" y="724"/>
                        </a:lnTo>
                        <a:lnTo>
                          <a:pt x="246" y="727"/>
                        </a:lnTo>
                        <a:lnTo>
                          <a:pt x="246" y="729"/>
                        </a:lnTo>
                        <a:lnTo>
                          <a:pt x="249" y="732"/>
                        </a:lnTo>
                        <a:lnTo>
                          <a:pt x="249" y="737"/>
                        </a:lnTo>
                        <a:lnTo>
                          <a:pt x="252" y="743"/>
                        </a:lnTo>
                        <a:lnTo>
                          <a:pt x="252" y="748"/>
                        </a:lnTo>
                        <a:lnTo>
                          <a:pt x="254" y="751"/>
                        </a:lnTo>
                        <a:lnTo>
                          <a:pt x="257" y="751"/>
                        </a:lnTo>
                        <a:lnTo>
                          <a:pt x="257" y="754"/>
                        </a:lnTo>
                        <a:lnTo>
                          <a:pt x="260" y="754"/>
                        </a:lnTo>
                        <a:lnTo>
                          <a:pt x="270" y="756"/>
                        </a:lnTo>
                        <a:lnTo>
                          <a:pt x="273" y="759"/>
                        </a:lnTo>
                        <a:lnTo>
                          <a:pt x="276" y="762"/>
                        </a:lnTo>
                        <a:lnTo>
                          <a:pt x="276" y="764"/>
                        </a:lnTo>
                        <a:lnTo>
                          <a:pt x="273" y="764"/>
                        </a:lnTo>
                        <a:lnTo>
                          <a:pt x="273" y="767"/>
                        </a:lnTo>
                        <a:lnTo>
                          <a:pt x="273" y="770"/>
                        </a:lnTo>
                        <a:lnTo>
                          <a:pt x="276" y="770"/>
                        </a:lnTo>
                        <a:lnTo>
                          <a:pt x="281" y="772"/>
                        </a:lnTo>
                        <a:lnTo>
                          <a:pt x="289" y="775"/>
                        </a:lnTo>
                        <a:lnTo>
                          <a:pt x="294" y="775"/>
                        </a:lnTo>
                        <a:lnTo>
                          <a:pt x="294" y="778"/>
                        </a:lnTo>
                        <a:lnTo>
                          <a:pt x="297" y="778"/>
                        </a:lnTo>
                        <a:lnTo>
                          <a:pt x="300" y="778"/>
                        </a:lnTo>
                        <a:lnTo>
                          <a:pt x="300" y="780"/>
                        </a:lnTo>
                        <a:lnTo>
                          <a:pt x="302" y="780"/>
                        </a:lnTo>
                        <a:lnTo>
                          <a:pt x="308" y="783"/>
                        </a:lnTo>
                        <a:lnTo>
                          <a:pt x="313" y="786"/>
                        </a:lnTo>
                        <a:lnTo>
                          <a:pt x="316" y="788"/>
                        </a:lnTo>
                        <a:lnTo>
                          <a:pt x="319" y="791"/>
                        </a:lnTo>
                        <a:lnTo>
                          <a:pt x="321" y="791"/>
                        </a:lnTo>
                        <a:lnTo>
                          <a:pt x="324" y="791"/>
                        </a:lnTo>
                        <a:lnTo>
                          <a:pt x="329" y="794"/>
                        </a:lnTo>
                        <a:lnTo>
                          <a:pt x="335" y="802"/>
                        </a:lnTo>
                        <a:lnTo>
                          <a:pt x="337" y="805"/>
                        </a:lnTo>
                        <a:lnTo>
                          <a:pt x="340" y="805"/>
                        </a:lnTo>
                        <a:lnTo>
                          <a:pt x="343" y="807"/>
                        </a:lnTo>
                        <a:lnTo>
                          <a:pt x="345" y="810"/>
                        </a:lnTo>
                        <a:lnTo>
                          <a:pt x="348" y="813"/>
                        </a:lnTo>
                        <a:lnTo>
                          <a:pt x="351" y="813"/>
                        </a:lnTo>
                        <a:lnTo>
                          <a:pt x="353" y="813"/>
                        </a:lnTo>
                        <a:lnTo>
                          <a:pt x="356" y="815"/>
                        </a:lnTo>
                        <a:lnTo>
                          <a:pt x="359" y="818"/>
                        </a:lnTo>
                        <a:lnTo>
                          <a:pt x="364" y="829"/>
                        </a:lnTo>
                        <a:lnTo>
                          <a:pt x="364" y="831"/>
                        </a:lnTo>
                        <a:lnTo>
                          <a:pt x="367" y="831"/>
                        </a:lnTo>
                        <a:lnTo>
                          <a:pt x="369" y="834"/>
                        </a:lnTo>
                        <a:lnTo>
                          <a:pt x="383" y="845"/>
                        </a:lnTo>
                        <a:lnTo>
                          <a:pt x="383" y="847"/>
                        </a:lnTo>
                        <a:lnTo>
                          <a:pt x="388" y="847"/>
                        </a:lnTo>
                        <a:lnTo>
                          <a:pt x="391" y="847"/>
                        </a:lnTo>
                        <a:lnTo>
                          <a:pt x="394" y="847"/>
                        </a:lnTo>
                        <a:lnTo>
                          <a:pt x="394" y="850"/>
                        </a:lnTo>
                        <a:lnTo>
                          <a:pt x="396" y="850"/>
                        </a:lnTo>
                        <a:lnTo>
                          <a:pt x="396" y="853"/>
                        </a:lnTo>
                        <a:lnTo>
                          <a:pt x="399" y="853"/>
                        </a:lnTo>
                        <a:lnTo>
                          <a:pt x="404" y="853"/>
                        </a:lnTo>
                        <a:lnTo>
                          <a:pt x="407" y="850"/>
                        </a:lnTo>
                        <a:lnTo>
                          <a:pt x="410" y="847"/>
                        </a:lnTo>
                        <a:lnTo>
                          <a:pt x="412" y="847"/>
                        </a:lnTo>
                        <a:lnTo>
                          <a:pt x="415" y="847"/>
                        </a:lnTo>
                        <a:lnTo>
                          <a:pt x="420" y="847"/>
                        </a:lnTo>
                        <a:lnTo>
                          <a:pt x="423" y="847"/>
                        </a:lnTo>
                        <a:lnTo>
                          <a:pt x="423" y="845"/>
                        </a:lnTo>
                        <a:lnTo>
                          <a:pt x="420" y="842"/>
                        </a:lnTo>
                        <a:lnTo>
                          <a:pt x="418" y="842"/>
                        </a:lnTo>
                        <a:lnTo>
                          <a:pt x="418" y="839"/>
                        </a:lnTo>
                        <a:lnTo>
                          <a:pt x="418" y="837"/>
                        </a:lnTo>
                        <a:lnTo>
                          <a:pt x="420" y="834"/>
                        </a:lnTo>
                        <a:lnTo>
                          <a:pt x="420" y="826"/>
                        </a:lnTo>
                        <a:lnTo>
                          <a:pt x="423" y="826"/>
                        </a:lnTo>
                        <a:lnTo>
                          <a:pt x="426" y="823"/>
                        </a:lnTo>
                        <a:lnTo>
                          <a:pt x="436" y="823"/>
                        </a:lnTo>
                        <a:lnTo>
                          <a:pt x="447" y="823"/>
                        </a:lnTo>
                        <a:lnTo>
                          <a:pt x="453" y="823"/>
                        </a:lnTo>
                        <a:lnTo>
                          <a:pt x="455" y="823"/>
                        </a:lnTo>
                        <a:lnTo>
                          <a:pt x="461" y="826"/>
                        </a:lnTo>
                        <a:lnTo>
                          <a:pt x="463" y="823"/>
                        </a:lnTo>
                        <a:lnTo>
                          <a:pt x="471" y="821"/>
                        </a:lnTo>
                        <a:lnTo>
                          <a:pt x="477" y="821"/>
                        </a:lnTo>
                        <a:lnTo>
                          <a:pt x="482" y="821"/>
                        </a:lnTo>
                        <a:lnTo>
                          <a:pt x="485" y="821"/>
                        </a:lnTo>
                        <a:lnTo>
                          <a:pt x="503" y="834"/>
                        </a:lnTo>
                        <a:lnTo>
                          <a:pt x="509" y="837"/>
                        </a:lnTo>
                        <a:lnTo>
                          <a:pt x="514" y="837"/>
                        </a:lnTo>
                        <a:lnTo>
                          <a:pt x="520" y="834"/>
                        </a:lnTo>
                        <a:lnTo>
                          <a:pt x="522" y="834"/>
                        </a:lnTo>
                        <a:lnTo>
                          <a:pt x="525" y="834"/>
                        </a:lnTo>
                        <a:lnTo>
                          <a:pt x="528" y="837"/>
                        </a:lnTo>
                        <a:lnTo>
                          <a:pt x="528" y="839"/>
                        </a:lnTo>
                        <a:lnTo>
                          <a:pt x="530" y="839"/>
                        </a:lnTo>
                        <a:lnTo>
                          <a:pt x="536" y="839"/>
                        </a:lnTo>
                        <a:lnTo>
                          <a:pt x="533" y="839"/>
                        </a:lnTo>
                        <a:lnTo>
                          <a:pt x="533" y="837"/>
                        </a:lnTo>
                        <a:lnTo>
                          <a:pt x="533" y="834"/>
                        </a:lnTo>
                        <a:lnTo>
                          <a:pt x="538" y="834"/>
                        </a:lnTo>
                        <a:lnTo>
                          <a:pt x="538" y="837"/>
                        </a:lnTo>
                        <a:lnTo>
                          <a:pt x="541" y="839"/>
                        </a:lnTo>
                        <a:lnTo>
                          <a:pt x="544" y="837"/>
                        </a:lnTo>
                        <a:lnTo>
                          <a:pt x="549" y="839"/>
                        </a:lnTo>
                        <a:lnTo>
                          <a:pt x="552" y="842"/>
                        </a:lnTo>
                        <a:lnTo>
                          <a:pt x="554" y="845"/>
                        </a:lnTo>
                        <a:lnTo>
                          <a:pt x="554" y="842"/>
                        </a:lnTo>
                        <a:lnTo>
                          <a:pt x="557" y="842"/>
                        </a:lnTo>
                        <a:lnTo>
                          <a:pt x="560" y="842"/>
                        </a:lnTo>
                        <a:lnTo>
                          <a:pt x="562" y="842"/>
                        </a:lnTo>
                        <a:lnTo>
                          <a:pt x="570" y="845"/>
                        </a:lnTo>
                        <a:lnTo>
                          <a:pt x="573" y="842"/>
                        </a:lnTo>
                        <a:lnTo>
                          <a:pt x="576" y="837"/>
                        </a:lnTo>
                        <a:lnTo>
                          <a:pt x="579" y="837"/>
                        </a:lnTo>
                        <a:lnTo>
                          <a:pt x="581" y="837"/>
                        </a:lnTo>
                        <a:lnTo>
                          <a:pt x="584" y="837"/>
                        </a:lnTo>
                        <a:lnTo>
                          <a:pt x="587" y="837"/>
                        </a:lnTo>
                        <a:lnTo>
                          <a:pt x="589" y="837"/>
                        </a:lnTo>
                        <a:lnTo>
                          <a:pt x="597" y="837"/>
                        </a:lnTo>
                        <a:lnTo>
                          <a:pt x="600" y="839"/>
                        </a:lnTo>
                        <a:lnTo>
                          <a:pt x="603" y="842"/>
                        </a:lnTo>
                        <a:lnTo>
                          <a:pt x="605" y="842"/>
                        </a:lnTo>
                        <a:lnTo>
                          <a:pt x="608" y="842"/>
                        </a:lnTo>
                        <a:lnTo>
                          <a:pt x="611" y="842"/>
                        </a:lnTo>
                        <a:lnTo>
                          <a:pt x="613" y="845"/>
                        </a:lnTo>
                        <a:lnTo>
                          <a:pt x="616" y="845"/>
                        </a:lnTo>
                        <a:lnTo>
                          <a:pt x="619" y="845"/>
                        </a:lnTo>
                        <a:lnTo>
                          <a:pt x="619" y="847"/>
                        </a:lnTo>
                        <a:lnTo>
                          <a:pt x="621" y="847"/>
                        </a:lnTo>
                        <a:lnTo>
                          <a:pt x="624" y="847"/>
                        </a:lnTo>
                        <a:lnTo>
                          <a:pt x="627" y="847"/>
                        </a:lnTo>
                        <a:lnTo>
                          <a:pt x="629" y="850"/>
                        </a:lnTo>
                        <a:lnTo>
                          <a:pt x="632" y="850"/>
                        </a:lnTo>
                        <a:lnTo>
                          <a:pt x="635" y="850"/>
                        </a:lnTo>
                        <a:lnTo>
                          <a:pt x="635" y="847"/>
                        </a:lnTo>
                        <a:lnTo>
                          <a:pt x="637" y="847"/>
                        </a:lnTo>
                        <a:lnTo>
                          <a:pt x="640" y="847"/>
                        </a:lnTo>
                        <a:lnTo>
                          <a:pt x="643" y="850"/>
                        </a:lnTo>
                        <a:lnTo>
                          <a:pt x="648" y="842"/>
                        </a:lnTo>
                        <a:lnTo>
                          <a:pt x="643" y="837"/>
                        </a:lnTo>
                        <a:lnTo>
                          <a:pt x="646" y="834"/>
                        </a:lnTo>
                        <a:lnTo>
                          <a:pt x="648" y="837"/>
                        </a:lnTo>
                        <a:lnTo>
                          <a:pt x="651" y="837"/>
                        </a:lnTo>
                        <a:lnTo>
                          <a:pt x="654" y="837"/>
                        </a:lnTo>
                        <a:lnTo>
                          <a:pt x="656" y="839"/>
                        </a:lnTo>
                        <a:lnTo>
                          <a:pt x="659" y="842"/>
                        </a:lnTo>
                        <a:lnTo>
                          <a:pt x="662" y="842"/>
                        </a:lnTo>
                        <a:lnTo>
                          <a:pt x="664" y="842"/>
                        </a:lnTo>
                        <a:lnTo>
                          <a:pt x="667" y="842"/>
                        </a:lnTo>
                        <a:lnTo>
                          <a:pt x="662" y="845"/>
                        </a:lnTo>
                        <a:lnTo>
                          <a:pt x="656" y="845"/>
                        </a:lnTo>
                        <a:lnTo>
                          <a:pt x="662" y="845"/>
                        </a:lnTo>
                        <a:lnTo>
                          <a:pt x="667" y="845"/>
                        </a:lnTo>
                        <a:lnTo>
                          <a:pt x="667" y="842"/>
                        </a:lnTo>
                        <a:lnTo>
                          <a:pt x="670" y="845"/>
                        </a:lnTo>
                        <a:lnTo>
                          <a:pt x="672" y="845"/>
                        </a:lnTo>
                        <a:lnTo>
                          <a:pt x="675" y="847"/>
                        </a:lnTo>
                        <a:lnTo>
                          <a:pt x="675" y="845"/>
                        </a:lnTo>
                        <a:lnTo>
                          <a:pt x="675" y="839"/>
                        </a:lnTo>
                        <a:lnTo>
                          <a:pt x="678" y="837"/>
                        </a:lnTo>
                        <a:lnTo>
                          <a:pt x="680" y="834"/>
                        </a:lnTo>
                        <a:lnTo>
                          <a:pt x="683" y="834"/>
                        </a:lnTo>
                        <a:lnTo>
                          <a:pt x="686" y="834"/>
                        </a:lnTo>
                        <a:lnTo>
                          <a:pt x="688" y="831"/>
                        </a:lnTo>
                        <a:lnTo>
                          <a:pt x="691" y="834"/>
                        </a:lnTo>
                        <a:lnTo>
                          <a:pt x="694" y="834"/>
                        </a:lnTo>
                        <a:lnTo>
                          <a:pt x="694" y="837"/>
                        </a:lnTo>
                        <a:lnTo>
                          <a:pt x="696" y="837"/>
                        </a:lnTo>
                        <a:lnTo>
                          <a:pt x="710" y="834"/>
                        </a:lnTo>
                        <a:lnTo>
                          <a:pt x="713" y="831"/>
                        </a:lnTo>
                        <a:lnTo>
                          <a:pt x="715" y="831"/>
                        </a:lnTo>
                        <a:lnTo>
                          <a:pt x="718" y="831"/>
                        </a:lnTo>
                        <a:lnTo>
                          <a:pt x="731" y="837"/>
                        </a:lnTo>
                        <a:lnTo>
                          <a:pt x="734" y="839"/>
                        </a:lnTo>
                        <a:lnTo>
                          <a:pt x="737" y="842"/>
                        </a:lnTo>
                        <a:lnTo>
                          <a:pt x="739" y="842"/>
                        </a:lnTo>
                        <a:lnTo>
                          <a:pt x="742" y="842"/>
                        </a:lnTo>
                        <a:lnTo>
                          <a:pt x="745" y="845"/>
                        </a:lnTo>
                        <a:lnTo>
                          <a:pt x="745" y="847"/>
                        </a:lnTo>
                        <a:lnTo>
                          <a:pt x="742" y="850"/>
                        </a:lnTo>
                        <a:lnTo>
                          <a:pt x="745" y="853"/>
                        </a:lnTo>
                        <a:lnTo>
                          <a:pt x="747" y="855"/>
                        </a:lnTo>
                        <a:lnTo>
                          <a:pt x="750" y="855"/>
                        </a:lnTo>
                        <a:lnTo>
                          <a:pt x="747" y="861"/>
                        </a:lnTo>
                        <a:lnTo>
                          <a:pt x="747" y="864"/>
                        </a:lnTo>
                        <a:lnTo>
                          <a:pt x="750" y="866"/>
                        </a:lnTo>
                        <a:lnTo>
                          <a:pt x="750" y="872"/>
                        </a:lnTo>
                        <a:lnTo>
                          <a:pt x="753" y="874"/>
                        </a:lnTo>
                        <a:lnTo>
                          <a:pt x="753" y="877"/>
                        </a:lnTo>
                        <a:lnTo>
                          <a:pt x="750" y="880"/>
                        </a:lnTo>
                        <a:lnTo>
                          <a:pt x="753" y="882"/>
                        </a:lnTo>
                        <a:lnTo>
                          <a:pt x="758" y="885"/>
                        </a:lnTo>
                        <a:lnTo>
                          <a:pt x="758" y="888"/>
                        </a:lnTo>
                        <a:lnTo>
                          <a:pt x="758" y="890"/>
                        </a:lnTo>
                        <a:lnTo>
                          <a:pt x="761" y="890"/>
                        </a:lnTo>
                        <a:lnTo>
                          <a:pt x="761" y="893"/>
                        </a:lnTo>
                        <a:lnTo>
                          <a:pt x="761" y="896"/>
                        </a:lnTo>
                        <a:lnTo>
                          <a:pt x="761" y="898"/>
                        </a:lnTo>
                        <a:lnTo>
                          <a:pt x="763" y="901"/>
                        </a:lnTo>
                        <a:lnTo>
                          <a:pt x="766" y="901"/>
                        </a:lnTo>
                        <a:lnTo>
                          <a:pt x="766" y="904"/>
                        </a:lnTo>
                        <a:lnTo>
                          <a:pt x="766" y="906"/>
                        </a:lnTo>
                        <a:lnTo>
                          <a:pt x="766" y="909"/>
                        </a:lnTo>
                        <a:lnTo>
                          <a:pt x="766" y="912"/>
                        </a:lnTo>
                        <a:lnTo>
                          <a:pt x="758" y="923"/>
                        </a:lnTo>
                        <a:lnTo>
                          <a:pt x="761" y="923"/>
                        </a:lnTo>
                        <a:lnTo>
                          <a:pt x="766" y="923"/>
                        </a:lnTo>
                        <a:lnTo>
                          <a:pt x="769" y="925"/>
                        </a:lnTo>
                        <a:lnTo>
                          <a:pt x="793" y="933"/>
                        </a:lnTo>
                        <a:lnTo>
                          <a:pt x="817" y="944"/>
                        </a:lnTo>
                        <a:lnTo>
                          <a:pt x="863" y="963"/>
                        </a:lnTo>
                        <a:lnTo>
                          <a:pt x="887" y="971"/>
                        </a:lnTo>
                        <a:lnTo>
                          <a:pt x="932" y="990"/>
                        </a:lnTo>
                        <a:lnTo>
                          <a:pt x="954" y="1000"/>
                        </a:lnTo>
                        <a:lnTo>
                          <a:pt x="956" y="998"/>
                        </a:lnTo>
                        <a:lnTo>
                          <a:pt x="954" y="992"/>
                        </a:lnTo>
                        <a:lnTo>
                          <a:pt x="954" y="990"/>
                        </a:lnTo>
                        <a:lnTo>
                          <a:pt x="954" y="984"/>
                        </a:lnTo>
                        <a:lnTo>
                          <a:pt x="954" y="982"/>
                        </a:lnTo>
                        <a:lnTo>
                          <a:pt x="951" y="976"/>
                        </a:lnTo>
                        <a:lnTo>
                          <a:pt x="954" y="974"/>
                        </a:lnTo>
                        <a:lnTo>
                          <a:pt x="956" y="974"/>
                        </a:lnTo>
                        <a:lnTo>
                          <a:pt x="959" y="974"/>
                        </a:lnTo>
                        <a:lnTo>
                          <a:pt x="962" y="974"/>
                        </a:lnTo>
                        <a:lnTo>
                          <a:pt x="959" y="968"/>
                        </a:lnTo>
                        <a:lnTo>
                          <a:pt x="959" y="965"/>
                        </a:lnTo>
                        <a:lnTo>
                          <a:pt x="959" y="963"/>
                        </a:lnTo>
                        <a:lnTo>
                          <a:pt x="956" y="960"/>
                        </a:lnTo>
                        <a:lnTo>
                          <a:pt x="954" y="957"/>
                        </a:lnTo>
                        <a:lnTo>
                          <a:pt x="951" y="957"/>
                        </a:lnTo>
                        <a:lnTo>
                          <a:pt x="948" y="957"/>
                        </a:lnTo>
                        <a:lnTo>
                          <a:pt x="946" y="957"/>
                        </a:lnTo>
                        <a:lnTo>
                          <a:pt x="943" y="955"/>
                        </a:lnTo>
                        <a:lnTo>
                          <a:pt x="946" y="955"/>
                        </a:lnTo>
                        <a:lnTo>
                          <a:pt x="948" y="952"/>
                        </a:lnTo>
                        <a:lnTo>
                          <a:pt x="951" y="952"/>
                        </a:lnTo>
                        <a:lnTo>
                          <a:pt x="951" y="949"/>
                        </a:lnTo>
                        <a:lnTo>
                          <a:pt x="951" y="947"/>
                        </a:lnTo>
                        <a:lnTo>
                          <a:pt x="948" y="947"/>
                        </a:lnTo>
                        <a:lnTo>
                          <a:pt x="948" y="944"/>
                        </a:lnTo>
                        <a:lnTo>
                          <a:pt x="951" y="941"/>
                        </a:lnTo>
                        <a:lnTo>
                          <a:pt x="951" y="939"/>
                        </a:lnTo>
                        <a:lnTo>
                          <a:pt x="948" y="939"/>
                        </a:lnTo>
                        <a:lnTo>
                          <a:pt x="946" y="936"/>
                        </a:lnTo>
                        <a:lnTo>
                          <a:pt x="948" y="936"/>
                        </a:lnTo>
                        <a:lnTo>
                          <a:pt x="951" y="931"/>
                        </a:lnTo>
                        <a:lnTo>
                          <a:pt x="951" y="928"/>
                        </a:lnTo>
                        <a:lnTo>
                          <a:pt x="951" y="925"/>
                        </a:lnTo>
                        <a:lnTo>
                          <a:pt x="954" y="923"/>
                        </a:lnTo>
                        <a:lnTo>
                          <a:pt x="956" y="920"/>
                        </a:lnTo>
                        <a:lnTo>
                          <a:pt x="956" y="917"/>
                        </a:lnTo>
                        <a:lnTo>
                          <a:pt x="956" y="914"/>
                        </a:lnTo>
                        <a:lnTo>
                          <a:pt x="956" y="912"/>
                        </a:lnTo>
                        <a:lnTo>
                          <a:pt x="959" y="904"/>
                        </a:lnTo>
                        <a:lnTo>
                          <a:pt x="964" y="901"/>
                        </a:lnTo>
                        <a:lnTo>
                          <a:pt x="964" y="898"/>
                        </a:lnTo>
                        <a:lnTo>
                          <a:pt x="964" y="896"/>
                        </a:lnTo>
                        <a:lnTo>
                          <a:pt x="962" y="890"/>
                        </a:lnTo>
                        <a:lnTo>
                          <a:pt x="964" y="890"/>
                        </a:lnTo>
                        <a:lnTo>
                          <a:pt x="964" y="888"/>
                        </a:lnTo>
                        <a:lnTo>
                          <a:pt x="964" y="885"/>
                        </a:lnTo>
                        <a:lnTo>
                          <a:pt x="964" y="882"/>
                        </a:lnTo>
                        <a:lnTo>
                          <a:pt x="964" y="880"/>
                        </a:lnTo>
                        <a:lnTo>
                          <a:pt x="967" y="877"/>
                        </a:lnTo>
                        <a:lnTo>
                          <a:pt x="970" y="874"/>
                        </a:lnTo>
                        <a:lnTo>
                          <a:pt x="972" y="874"/>
                        </a:lnTo>
                        <a:lnTo>
                          <a:pt x="972" y="872"/>
                        </a:lnTo>
                        <a:lnTo>
                          <a:pt x="972" y="869"/>
                        </a:lnTo>
                        <a:lnTo>
                          <a:pt x="972" y="866"/>
                        </a:lnTo>
                        <a:lnTo>
                          <a:pt x="970" y="858"/>
                        </a:lnTo>
                        <a:lnTo>
                          <a:pt x="970" y="855"/>
                        </a:lnTo>
                        <a:lnTo>
                          <a:pt x="972" y="850"/>
                        </a:lnTo>
                        <a:lnTo>
                          <a:pt x="972" y="847"/>
                        </a:lnTo>
                        <a:lnTo>
                          <a:pt x="970" y="847"/>
                        </a:lnTo>
                        <a:lnTo>
                          <a:pt x="967" y="847"/>
                        </a:lnTo>
                        <a:lnTo>
                          <a:pt x="967" y="845"/>
                        </a:lnTo>
                        <a:lnTo>
                          <a:pt x="970" y="842"/>
                        </a:lnTo>
                        <a:lnTo>
                          <a:pt x="970" y="845"/>
                        </a:lnTo>
                        <a:lnTo>
                          <a:pt x="972" y="845"/>
                        </a:lnTo>
                        <a:lnTo>
                          <a:pt x="975" y="842"/>
                        </a:lnTo>
                        <a:lnTo>
                          <a:pt x="975" y="834"/>
                        </a:lnTo>
                        <a:lnTo>
                          <a:pt x="975" y="831"/>
                        </a:lnTo>
                        <a:lnTo>
                          <a:pt x="972" y="829"/>
                        </a:lnTo>
                        <a:lnTo>
                          <a:pt x="972" y="826"/>
                        </a:lnTo>
                        <a:lnTo>
                          <a:pt x="978" y="823"/>
                        </a:lnTo>
                        <a:lnTo>
                          <a:pt x="980" y="823"/>
                        </a:lnTo>
                        <a:lnTo>
                          <a:pt x="983" y="821"/>
                        </a:lnTo>
                        <a:lnTo>
                          <a:pt x="983" y="818"/>
                        </a:lnTo>
                        <a:lnTo>
                          <a:pt x="980" y="815"/>
                        </a:lnTo>
                        <a:lnTo>
                          <a:pt x="980" y="813"/>
                        </a:lnTo>
                        <a:lnTo>
                          <a:pt x="978" y="810"/>
                        </a:lnTo>
                        <a:lnTo>
                          <a:pt x="980" y="807"/>
                        </a:lnTo>
                        <a:lnTo>
                          <a:pt x="983" y="807"/>
                        </a:lnTo>
                        <a:lnTo>
                          <a:pt x="983" y="810"/>
                        </a:lnTo>
                        <a:lnTo>
                          <a:pt x="986" y="810"/>
                        </a:lnTo>
                        <a:lnTo>
                          <a:pt x="989" y="810"/>
                        </a:lnTo>
                        <a:lnTo>
                          <a:pt x="991" y="807"/>
                        </a:lnTo>
                        <a:lnTo>
                          <a:pt x="994" y="799"/>
                        </a:lnTo>
                        <a:lnTo>
                          <a:pt x="997" y="794"/>
                        </a:lnTo>
                        <a:lnTo>
                          <a:pt x="999" y="791"/>
                        </a:lnTo>
                        <a:lnTo>
                          <a:pt x="1002" y="788"/>
                        </a:lnTo>
                        <a:lnTo>
                          <a:pt x="999" y="783"/>
                        </a:lnTo>
                        <a:lnTo>
                          <a:pt x="1002" y="780"/>
                        </a:lnTo>
                        <a:lnTo>
                          <a:pt x="1005" y="778"/>
                        </a:lnTo>
                        <a:lnTo>
                          <a:pt x="1005" y="775"/>
                        </a:lnTo>
                        <a:lnTo>
                          <a:pt x="1010" y="772"/>
                        </a:lnTo>
                        <a:lnTo>
                          <a:pt x="1010" y="770"/>
                        </a:lnTo>
                        <a:lnTo>
                          <a:pt x="1010" y="767"/>
                        </a:lnTo>
                        <a:lnTo>
                          <a:pt x="1010" y="764"/>
                        </a:lnTo>
                        <a:lnTo>
                          <a:pt x="1010" y="762"/>
                        </a:lnTo>
                        <a:lnTo>
                          <a:pt x="1013" y="759"/>
                        </a:lnTo>
                        <a:lnTo>
                          <a:pt x="1015" y="759"/>
                        </a:lnTo>
                        <a:lnTo>
                          <a:pt x="1015" y="756"/>
                        </a:lnTo>
                        <a:lnTo>
                          <a:pt x="1015" y="754"/>
                        </a:lnTo>
                        <a:lnTo>
                          <a:pt x="1021" y="754"/>
                        </a:lnTo>
                        <a:lnTo>
                          <a:pt x="1023" y="751"/>
                        </a:lnTo>
                        <a:lnTo>
                          <a:pt x="1026" y="751"/>
                        </a:lnTo>
                        <a:lnTo>
                          <a:pt x="1031" y="751"/>
                        </a:lnTo>
                        <a:lnTo>
                          <a:pt x="1031" y="754"/>
                        </a:lnTo>
                        <a:lnTo>
                          <a:pt x="1034" y="754"/>
                        </a:lnTo>
                        <a:lnTo>
                          <a:pt x="1034" y="751"/>
                        </a:lnTo>
                        <a:lnTo>
                          <a:pt x="1037" y="751"/>
                        </a:lnTo>
                        <a:lnTo>
                          <a:pt x="1039" y="751"/>
                        </a:lnTo>
                        <a:lnTo>
                          <a:pt x="1039" y="748"/>
                        </a:lnTo>
                        <a:lnTo>
                          <a:pt x="1039" y="746"/>
                        </a:lnTo>
                        <a:lnTo>
                          <a:pt x="1037" y="746"/>
                        </a:lnTo>
                        <a:lnTo>
                          <a:pt x="1034" y="746"/>
                        </a:lnTo>
                        <a:lnTo>
                          <a:pt x="1031" y="746"/>
                        </a:lnTo>
                        <a:lnTo>
                          <a:pt x="1031" y="743"/>
                        </a:lnTo>
                        <a:lnTo>
                          <a:pt x="1031" y="740"/>
                        </a:lnTo>
                        <a:lnTo>
                          <a:pt x="1029" y="740"/>
                        </a:lnTo>
                        <a:lnTo>
                          <a:pt x="1031" y="735"/>
                        </a:lnTo>
                        <a:lnTo>
                          <a:pt x="1034" y="732"/>
                        </a:lnTo>
                        <a:lnTo>
                          <a:pt x="1037" y="732"/>
                        </a:lnTo>
                        <a:lnTo>
                          <a:pt x="1039" y="732"/>
                        </a:lnTo>
                        <a:lnTo>
                          <a:pt x="1042" y="732"/>
                        </a:lnTo>
                        <a:lnTo>
                          <a:pt x="1039" y="735"/>
                        </a:lnTo>
                        <a:lnTo>
                          <a:pt x="1042" y="737"/>
                        </a:lnTo>
                        <a:lnTo>
                          <a:pt x="1039" y="737"/>
                        </a:lnTo>
                        <a:lnTo>
                          <a:pt x="1039" y="740"/>
                        </a:lnTo>
                        <a:lnTo>
                          <a:pt x="1042" y="740"/>
                        </a:lnTo>
                        <a:lnTo>
                          <a:pt x="1042" y="743"/>
                        </a:lnTo>
                        <a:lnTo>
                          <a:pt x="1045" y="740"/>
                        </a:lnTo>
                        <a:lnTo>
                          <a:pt x="1047" y="740"/>
                        </a:lnTo>
                        <a:lnTo>
                          <a:pt x="1047" y="737"/>
                        </a:lnTo>
                        <a:lnTo>
                          <a:pt x="1047" y="735"/>
                        </a:lnTo>
                        <a:lnTo>
                          <a:pt x="1047" y="732"/>
                        </a:lnTo>
                        <a:lnTo>
                          <a:pt x="1045" y="732"/>
                        </a:lnTo>
                        <a:lnTo>
                          <a:pt x="1042" y="732"/>
                        </a:lnTo>
                        <a:lnTo>
                          <a:pt x="1039" y="729"/>
                        </a:lnTo>
                        <a:lnTo>
                          <a:pt x="1042" y="727"/>
                        </a:lnTo>
                        <a:lnTo>
                          <a:pt x="1039" y="727"/>
                        </a:lnTo>
                        <a:lnTo>
                          <a:pt x="1042" y="727"/>
                        </a:lnTo>
                        <a:lnTo>
                          <a:pt x="1039" y="724"/>
                        </a:lnTo>
                        <a:lnTo>
                          <a:pt x="1037" y="724"/>
                        </a:lnTo>
                        <a:lnTo>
                          <a:pt x="1039" y="724"/>
                        </a:lnTo>
                        <a:lnTo>
                          <a:pt x="1039" y="721"/>
                        </a:lnTo>
                        <a:lnTo>
                          <a:pt x="1037" y="721"/>
                        </a:lnTo>
                        <a:lnTo>
                          <a:pt x="1037" y="719"/>
                        </a:lnTo>
                        <a:lnTo>
                          <a:pt x="1034" y="719"/>
                        </a:lnTo>
                        <a:lnTo>
                          <a:pt x="1037" y="716"/>
                        </a:lnTo>
                        <a:lnTo>
                          <a:pt x="1039" y="711"/>
                        </a:lnTo>
                        <a:lnTo>
                          <a:pt x="1045" y="711"/>
                        </a:lnTo>
                        <a:lnTo>
                          <a:pt x="1045" y="708"/>
                        </a:lnTo>
                        <a:lnTo>
                          <a:pt x="1047" y="705"/>
                        </a:lnTo>
                        <a:lnTo>
                          <a:pt x="1050" y="692"/>
                        </a:lnTo>
                        <a:lnTo>
                          <a:pt x="1050" y="689"/>
                        </a:lnTo>
                        <a:lnTo>
                          <a:pt x="1056" y="689"/>
                        </a:lnTo>
                        <a:lnTo>
                          <a:pt x="1053" y="689"/>
                        </a:lnTo>
                        <a:lnTo>
                          <a:pt x="1050" y="689"/>
                        </a:lnTo>
                        <a:lnTo>
                          <a:pt x="1047" y="687"/>
                        </a:lnTo>
                        <a:lnTo>
                          <a:pt x="1047" y="684"/>
                        </a:lnTo>
                        <a:lnTo>
                          <a:pt x="1045" y="684"/>
                        </a:lnTo>
                        <a:lnTo>
                          <a:pt x="1042" y="684"/>
                        </a:lnTo>
                        <a:lnTo>
                          <a:pt x="1047" y="678"/>
                        </a:lnTo>
                        <a:lnTo>
                          <a:pt x="1050" y="678"/>
                        </a:lnTo>
                        <a:lnTo>
                          <a:pt x="1050" y="681"/>
                        </a:lnTo>
                        <a:lnTo>
                          <a:pt x="1047" y="684"/>
                        </a:lnTo>
                        <a:lnTo>
                          <a:pt x="1050" y="684"/>
                        </a:lnTo>
                        <a:lnTo>
                          <a:pt x="1053" y="681"/>
                        </a:lnTo>
                        <a:lnTo>
                          <a:pt x="1053" y="678"/>
                        </a:lnTo>
                        <a:lnTo>
                          <a:pt x="1056" y="678"/>
                        </a:lnTo>
                        <a:lnTo>
                          <a:pt x="1056" y="668"/>
                        </a:lnTo>
                        <a:lnTo>
                          <a:pt x="1058" y="660"/>
                        </a:lnTo>
                        <a:lnTo>
                          <a:pt x="1066" y="649"/>
                        </a:lnTo>
                        <a:lnTo>
                          <a:pt x="1066" y="646"/>
                        </a:lnTo>
                        <a:lnTo>
                          <a:pt x="1074" y="644"/>
                        </a:lnTo>
                        <a:lnTo>
                          <a:pt x="1077" y="641"/>
                        </a:lnTo>
                        <a:lnTo>
                          <a:pt x="1080" y="638"/>
                        </a:lnTo>
                        <a:lnTo>
                          <a:pt x="1082" y="636"/>
                        </a:lnTo>
                        <a:lnTo>
                          <a:pt x="1082" y="633"/>
                        </a:lnTo>
                        <a:lnTo>
                          <a:pt x="1080" y="633"/>
                        </a:lnTo>
                        <a:lnTo>
                          <a:pt x="1077" y="633"/>
                        </a:lnTo>
                        <a:lnTo>
                          <a:pt x="1080" y="633"/>
                        </a:lnTo>
                        <a:lnTo>
                          <a:pt x="1082" y="630"/>
                        </a:lnTo>
                        <a:lnTo>
                          <a:pt x="1088" y="630"/>
                        </a:lnTo>
                        <a:lnTo>
                          <a:pt x="1088" y="627"/>
                        </a:lnTo>
                        <a:lnTo>
                          <a:pt x="1080" y="627"/>
                        </a:lnTo>
                        <a:lnTo>
                          <a:pt x="1077" y="627"/>
                        </a:lnTo>
                        <a:lnTo>
                          <a:pt x="1074" y="627"/>
                        </a:lnTo>
                        <a:lnTo>
                          <a:pt x="1074" y="625"/>
                        </a:lnTo>
                        <a:lnTo>
                          <a:pt x="1077" y="625"/>
                        </a:lnTo>
                        <a:lnTo>
                          <a:pt x="1080" y="625"/>
                        </a:lnTo>
                        <a:lnTo>
                          <a:pt x="1082" y="625"/>
                        </a:lnTo>
                        <a:lnTo>
                          <a:pt x="1082" y="622"/>
                        </a:lnTo>
                        <a:lnTo>
                          <a:pt x="1085" y="619"/>
                        </a:lnTo>
                        <a:lnTo>
                          <a:pt x="1088" y="622"/>
                        </a:lnTo>
                        <a:lnTo>
                          <a:pt x="1090" y="625"/>
                        </a:lnTo>
                        <a:lnTo>
                          <a:pt x="1093" y="622"/>
                        </a:lnTo>
                        <a:lnTo>
                          <a:pt x="1093" y="619"/>
                        </a:lnTo>
                        <a:lnTo>
                          <a:pt x="1096" y="614"/>
                        </a:lnTo>
                        <a:lnTo>
                          <a:pt x="1096" y="611"/>
                        </a:lnTo>
                        <a:lnTo>
                          <a:pt x="1096" y="609"/>
                        </a:lnTo>
                        <a:lnTo>
                          <a:pt x="1093" y="609"/>
                        </a:lnTo>
                        <a:lnTo>
                          <a:pt x="1093" y="611"/>
                        </a:lnTo>
                        <a:lnTo>
                          <a:pt x="1090" y="611"/>
                        </a:lnTo>
                        <a:lnTo>
                          <a:pt x="1090" y="609"/>
                        </a:lnTo>
                        <a:lnTo>
                          <a:pt x="1093" y="606"/>
                        </a:lnTo>
                        <a:lnTo>
                          <a:pt x="1096" y="606"/>
                        </a:lnTo>
                        <a:lnTo>
                          <a:pt x="1096" y="601"/>
                        </a:lnTo>
                        <a:lnTo>
                          <a:pt x="1098" y="598"/>
                        </a:lnTo>
                        <a:lnTo>
                          <a:pt x="1096" y="598"/>
                        </a:lnTo>
                        <a:lnTo>
                          <a:pt x="1096" y="595"/>
                        </a:lnTo>
                        <a:lnTo>
                          <a:pt x="1098" y="593"/>
                        </a:lnTo>
                        <a:lnTo>
                          <a:pt x="1098" y="590"/>
                        </a:lnTo>
                        <a:lnTo>
                          <a:pt x="1101" y="587"/>
                        </a:lnTo>
                        <a:lnTo>
                          <a:pt x="1098" y="582"/>
                        </a:lnTo>
                        <a:lnTo>
                          <a:pt x="1098" y="585"/>
                        </a:lnTo>
                        <a:lnTo>
                          <a:pt x="1098" y="587"/>
                        </a:lnTo>
                        <a:lnTo>
                          <a:pt x="1096" y="590"/>
                        </a:lnTo>
                        <a:lnTo>
                          <a:pt x="1093" y="590"/>
                        </a:lnTo>
                        <a:lnTo>
                          <a:pt x="1096" y="587"/>
                        </a:lnTo>
                        <a:lnTo>
                          <a:pt x="1098" y="582"/>
                        </a:lnTo>
                        <a:lnTo>
                          <a:pt x="1096" y="579"/>
                        </a:lnTo>
                        <a:lnTo>
                          <a:pt x="1096" y="582"/>
                        </a:lnTo>
                        <a:lnTo>
                          <a:pt x="1090" y="582"/>
                        </a:lnTo>
                        <a:lnTo>
                          <a:pt x="1088" y="582"/>
                        </a:lnTo>
                        <a:lnTo>
                          <a:pt x="1090" y="582"/>
                        </a:lnTo>
                        <a:lnTo>
                          <a:pt x="1090" y="579"/>
                        </a:lnTo>
                        <a:lnTo>
                          <a:pt x="1088" y="579"/>
                        </a:lnTo>
                        <a:lnTo>
                          <a:pt x="1088" y="577"/>
                        </a:lnTo>
                        <a:lnTo>
                          <a:pt x="1090" y="574"/>
                        </a:lnTo>
                        <a:lnTo>
                          <a:pt x="1090" y="577"/>
                        </a:lnTo>
                        <a:lnTo>
                          <a:pt x="1093" y="579"/>
                        </a:lnTo>
                        <a:lnTo>
                          <a:pt x="1096" y="577"/>
                        </a:lnTo>
                        <a:lnTo>
                          <a:pt x="1098" y="577"/>
                        </a:lnTo>
                        <a:lnTo>
                          <a:pt x="1101" y="577"/>
                        </a:lnTo>
                        <a:lnTo>
                          <a:pt x="1104" y="577"/>
                        </a:lnTo>
                        <a:lnTo>
                          <a:pt x="1104" y="574"/>
                        </a:lnTo>
                        <a:lnTo>
                          <a:pt x="1106" y="577"/>
                        </a:lnTo>
                        <a:lnTo>
                          <a:pt x="1109" y="574"/>
                        </a:lnTo>
                        <a:lnTo>
                          <a:pt x="1112" y="571"/>
                        </a:lnTo>
                        <a:lnTo>
                          <a:pt x="1112" y="568"/>
                        </a:lnTo>
                        <a:lnTo>
                          <a:pt x="1114" y="568"/>
                        </a:lnTo>
                        <a:lnTo>
                          <a:pt x="1112" y="566"/>
                        </a:lnTo>
                        <a:lnTo>
                          <a:pt x="1114" y="563"/>
                        </a:lnTo>
                        <a:lnTo>
                          <a:pt x="1117" y="560"/>
                        </a:lnTo>
                        <a:lnTo>
                          <a:pt x="1117" y="558"/>
                        </a:lnTo>
                        <a:lnTo>
                          <a:pt x="1114" y="558"/>
                        </a:lnTo>
                        <a:lnTo>
                          <a:pt x="1112" y="558"/>
                        </a:lnTo>
                        <a:lnTo>
                          <a:pt x="1112" y="555"/>
                        </a:lnTo>
                        <a:lnTo>
                          <a:pt x="1114" y="555"/>
                        </a:lnTo>
                        <a:lnTo>
                          <a:pt x="1114" y="552"/>
                        </a:lnTo>
                        <a:lnTo>
                          <a:pt x="1112" y="552"/>
                        </a:lnTo>
                        <a:lnTo>
                          <a:pt x="1117" y="550"/>
                        </a:lnTo>
                        <a:lnTo>
                          <a:pt x="1120" y="547"/>
                        </a:lnTo>
                        <a:lnTo>
                          <a:pt x="1123" y="547"/>
                        </a:lnTo>
                        <a:lnTo>
                          <a:pt x="1120" y="552"/>
                        </a:lnTo>
                        <a:lnTo>
                          <a:pt x="1120" y="555"/>
                        </a:lnTo>
                        <a:lnTo>
                          <a:pt x="1120" y="552"/>
                        </a:lnTo>
                        <a:lnTo>
                          <a:pt x="1125" y="550"/>
                        </a:lnTo>
                        <a:lnTo>
                          <a:pt x="1125" y="547"/>
                        </a:lnTo>
                        <a:lnTo>
                          <a:pt x="1125" y="544"/>
                        </a:lnTo>
                        <a:lnTo>
                          <a:pt x="1128" y="542"/>
                        </a:lnTo>
                        <a:lnTo>
                          <a:pt x="1131" y="542"/>
                        </a:lnTo>
                        <a:lnTo>
                          <a:pt x="1131" y="539"/>
                        </a:lnTo>
                        <a:lnTo>
                          <a:pt x="1131" y="536"/>
                        </a:lnTo>
                        <a:lnTo>
                          <a:pt x="1133" y="534"/>
                        </a:lnTo>
                        <a:lnTo>
                          <a:pt x="1133" y="531"/>
                        </a:lnTo>
                        <a:lnTo>
                          <a:pt x="1136" y="526"/>
                        </a:lnTo>
                        <a:lnTo>
                          <a:pt x="1136" y="523"/>
                        </a:lnTo>
                        <a:lnTo>
                          <a:pt x="1139" y="523"/>
                        </a:lnTo>
                        <a:lnTo>
                          <a:pt x="1141" y="520"/>
                        </a:lnTo>
                        <a:lnTo>
                          <a:pt x="1144" y="518"/>
                        </a:lnTo>
                        <a:lnTo>
                          <a:pt x="1144" y="515"/>
                        </a:lnTo>
                        <a:lnTo>
                          <a:pt x="1147" y="512"/>
                        </a:lnTo>
                        <a:lnTo>
                          <a:pt x="1149" y="512"/>
                        </a:lnTo>
                        <a:lnTo>
                          <a:pt x="1147" y="512"/>
                        </a:lnTo>
                        <a:lnTo>
                          <a:pt x="1149" y="509"/>
                        </a:lnTo>
                        <a:lnTo>
                          <a:pt x="1152" y="504"/>
                        </a:lnTo>
                        <a:lnTo>
                          <a:pt x="1155" y="504"/>
                        </a:lnTo>
                        <a:lnTo>
                          <a:pt x="1160" y="501"/>
                        </a:lnTo>
                        <a:lnTo>
                          <a:pt x="1165" y="499"/>
                        </a:lnTo>
                        <a:lnTo>
                          <a:pt x="1168" y="499"/>
                        </a:lnTo>
                        <a:lnTo>
                          <a:pt x="1176" y="496"/>
                        </a:lnTo>
                        <a:lnTo>
                          <a:pt x="1181" y="496"/>
                        </a:lnTo>
                        <a:lnTo>
                          <a:pt x="1184" y="496"/>
                        </a:lnTo>
                        <a:lnTo>
                          <a:pt x="1184" y="493"/>
                        </a:lnTo>
                        <a:lnTo>
                          <a:pt x="1187" y="493"/>
                        </a:lnTo>
                        <a:lnTo>
                          <a:pt x="1190" y="493"/>
                        </a:lnTo>
                        <a:lnTo>
                          <a:pt x="1190" y="491"/>
                        </a:lnTo>
                        <a:lnTo>
                          <a:pt x="1192" y="491"/>
                        </a:lnTo>
                        <a:lnTo>
                          <a:pt x="1190" y="488"/>
                        </a:lnTo>
                        <a:lnTo>
                          <a:pt x="1187" y="488"/>
                        </a:lnTo>
                        <a:lnTo>
                          <a:pt x="1179" y="488"/>
                        </a:lnTo>
                        <a:lnTo>
                          <a:pt x="1176" y="485"/>
                        </a:lnTo>
                        <a:lnTo>
                          <a:pt x="1181" y="485"/>
                        </a:lnTo>
                        <a:lnTo>
                          <a:pt x="1184" y="483"/>
                        </a:lnTo>
                        <a:lnTo>
                          <a:pt x="1187" y="483"/>
                        </a:lnTo>
                        <a:lnTo>
                          <a:pt x="1190" y="485"/>
                        </a:lnTo>
                        <a:lnTo>
                          <a:pt x="1192" y="485"/>
                        </a:lnTo>
                        <a:lnTo>
                          <a:pt x="1195" y="485"/>
                        </a:lnTo>
                        <a:lnTo>
                          <a:pt x="1192" y="485"/>
                        </a:lnTo>
                        <a:lnTo>
                          <a:pt x="1192" y="483"/>
                        </a:lnTo>
                        <a:lnTo>
                          <a:pt x="1192" y="480"/>
                        </a:lnTo>
                        <a:lnTo>
                          <a:pt x="1195" y="480"/>
                        </a:lnTo>
                        <a:lnTo>
                          <a:pt x="1195" y="477"/>
                        </a:lnTo>
                        <a:lnTo>
                          <a:pt x="1200" y="475"/>
                        </a:lnTo>
                        <a:lnTo>
                          <a:pt x="1203" y="475"/>
                        </a:lnTo>
                        <a:lnTo>
                          <a:pt x="1208" y="469"/>
                        </a:lnTo>
                        <a:lnTo>
                          <a:pt x="1208" y="467"/>
                        </a:lnTo>
                        <a:lnTo>
                          <a:pt x="1214" y="464"/>
                        </a:lnTo>
                        <a:lnTo>
                          <a:pt x="1230" y="459"/>
                        </a:lnTo>
                        <a:lnTo>
                          <a:pt x="1227" y="456"/>
                        </a:lnTo>
                        <a:lnTo>
                          <a:pt x="1227" y="453"/>
                        </a:lnTo>
                        <a:lnTo>
                          <a:pt x="1227" y="450"/>
                        </a:lnTo>
                        <a:lnTo>
                          <a:pt x="1227" y="448"/>
                        </a:lnTo>
                        <a:lnTo>
                          <a:pt x="1230" y="448"/>
                        </a:lnTo>
                        <a:lnTo>
                          <a:pt x="1230" y="445"/>
                        </a:lnTo>
                        <a:lnTo>
                          <a:pt x="1227" y="442"/>
                        </a:lnTo>
                        <a:lnTo>
                          <a:pt x="1227" y="440"/>
                        </a:lnTo>
                        <a:lnTo>
                          <a:pt x="1230" y="437"/>
                        </a:lnTo>
                        <a:lnTo>
                          <a:pt x="1230" y="434"/>
                        </a:lnTo>
                        <a:lnTo>
                          <a:pt x="1232" y="434"/>
                        </a:lnTo>
                        <a:lnTo>
                          <a:pt x="1230" y="432"/>
                        </a:lnTo>
                        <a:lnTo>
                          <a:pt x="1227" y="429"/>
                        </a:lnTo>
                        <a:lnTo>
                          <a:pt x="1224" y="426"/>
                        </a:lnTo>
                        <a:lnTo>
                          <a:pt x="1227" y="424"/>
                        </a:lnTo>
                        <a:lnTo>
                          <a:pt x="1227" y="421"/>
                        </a:lnTo>
                        <a:lnTo>
                          <a:pt x="1230" y="418"/>
                        </a:lnTo>
                        <a:lnTo>
                          <a:pt x="1230" y="413"/>
                        </a:lnTo>
                        <a:lnTo>
                          <a:pt x="1232" y="413"/>
                        </a:lnTo>
                        <a:lnTo>
                          <a:pt x="1240" y="402"/>
                        </a:lnTo>
                        <a:lnTo>
                          <a:pt x="1243" y="400"/>
                        </a:lnTo>
                        <a:lnTo>
                          <a:pt x="1251" y="397"/>
                        </a:lnTo>
                        <a:lnTo>
                          <a:pt x="1254" y="394"/>
                        </a:lnTo>
                        <a:lnTo>
                          <a:pt x="1251" y="391"/>
                        </a:lnTo>
                        <a:lnTo>
                          <a:pt x="1254" y="389"/>
                        </a:lnTo>
                        <a:lnTo>
                          <a:pt x="1257" y="383"/>
                        </a:lnTo>
                        <a:lnTo>
                          <a:pt x="1259" y="383"/>
                        </a:lnTo>
                        <a:lnTo>
                          <a:pt x="1259" y="381"/>
                        </a:lnTo>
                        <a:lnTo>
                          <a:pt x="1259" y="378"/>
                        </a:lnTo>
                        <a:lnTo>
                          <a:pt x="1259" y="375"/>
                        </a:lnTo>
                        <a:lnTo>
                          <a:pt x="1262" y="375"/>
                        </a:lnTo>
                        <a:lnTo>
                          <a:pt x="1262" y="373"/>
                        </a:lnTo>
                        <a:lnTo>
                          <a:pt x="1262" y="370"/>
                        </a:lnTo>
                        <a:lnTo>
                          <a:pt x="1262" y="365"/>
                        </a:lnTo>
                        <a:lnTo>
                          <a:pt x="1265" y="362"/>
                        </a:lnTo>
                        <a:lnTo>
                          <a:pt x="1267" y="359"/>
                        </a:lnTo>
                        <a:lnTo>
                          <a:pt x="1270" y="357"/>
                        </a:lnTo>
                        <a:lnTo>
                          <a:pt x="1273" y="357"/>
                        </a:lnTo>
                        <a:lnTo>
                          <a:pt x="1273" y="354"/>
                        </a:lnTo>
                        <a:lnTo>
                          <a:pt x="1273" y="351"/>
                        </a:lnTo>
                        <a:lnTo>
                          <a:pt x="1270" y="351"/>
                        </a:lnTo>
                        <a:lnTo>
                          <a:pt x="1270" y="349"/>
                        </a:lnTo>
                        <a:lnTo>
                          <a:pt x="1270" y="346"/>
                        </a:lnTo>
                        <a:lnTo>
                          <a:pt x="1275" y="338"/>
                        </a:lnTo>
                        <a:lnTo>
                          <a:pt x="1275" y="330"/>
                        </a:lnTo>
                        <a:lnTo>
                          <a:pt x="1275" y="327"/>
                        </a:lnTo>
                        <a:lnTo>
                          <a:pt x="1275" y="324"/>
                        </a:lnTo>
                        <a:lnTo>
                          <a:pt x="1281" y="316"/>
                        </a:lnTo>
                        <a:lnTo>
                          <a:pt x="1283" y="314"/>
                        </a:lnTo>
                        <a:lnTo>
                          <a:pt x="1283" y="311"/>
                        </a:lnTo>
                        <a:lnTo>
                          <a:pt x="1283" y="308"/>
                        </a:lnTo>
                        <a:lnTo>
                          <a:pt x="1283" y="306"/>
                        </a:lnTo>
                        <a:lnTo>
                          <a:pt x="1283" y="303"/>
                        </a:lnTo>
                        <a:lnTo>
                          <a:pt x="1286" y="300"/>
                        </a:lnTo>
                        <a:lnTo>
                          <a:pt x="1286" y="298"/>
                        </a:lnTo>
                        <a:lnTo>
                          <a:pt x="1286" y="295"/>
                        </a:lnTo>
                        <a:lnTo>
                          <a:pt x="1286" y="292"/>
                        </a:lnTo>
                        <a:lnTo>
                          <a:pt x="1283" y="292"/>
                        </a:lnTo>
                        <a:lnTo>
                          <a:pt x="1283" y="295"/>
                        </a:lnTo>
                        <a:lnTo>
                          <a:pt x="1281" y="292"/>
                        </a:lnTo>
                        <a:lnTo>
                          <a:pt x="1281" y="290"/>
                        </a:lnTo>
                        <a:lnTo>
                          <a:pt x="1278" y="287"/>
                        </a:lnTo>
                        <a:lnTo>
                          <a:pt x="1278" y="268"/>
                        </a:lnTo>
                        <a:lnTo>
                          <a:pt x="1278" y="265"/>
                        </a:lnTo>
                        <a:lnTo>
                          <a:pt x="1281" y="252"/>
                        </a:lnTo>
                        <a:lnTo>
                          <a:pt x="1283" y="249"/>
                        </a:lnTo>
                        <a:lnTo>
                          <a:pt x="1286" y="244"/>
                        </a:lnTo>
                        <a:lnTo>
                          <a:pt x="1286" y="241"/>
                        </a:lnTo>
                        <a:lnTo>
                          <a:pt x="1286" y="239"/>
                        </a:lnTo>
                        <a:lnTo>
                          <a:pt x="1291" y="233"/>
                        </a:lnTo>
                        <a:lnTo>
                          <a:pt x="1291" y="228"/>
                        </a:lnTo>
                        <a:lnTo>
                          <a:pt x="1291" y="225"/>
                        </a:lnTo>
                        <a:lnTo>
                          <a:pt x="1297" y="217"/>
                        </a:lnTo>
                        <a:lnTo>
                          <a:pt x="1299" y="212"/>
                        </a:lnTo>
                        <a:lnTo>
                          <a:pt x="1299" y="206"/>
                        </a:lnTo>
                        <a:lnTo>
                          <a:pt x="1299" y="204"/>
                        </a:lnTo>
                        <a:lnTo>
                          <a:pt x="1297" y="201"/>
                        </a:lnTo>
                        <a:lnTo>
                          <a:pt x="1299" y="201"/>
                        </a:lnTo>
                        <a:lnTo>
                          <a:pt x="1299" y="198"/>
                        </a:lnTo>
                        <a:lnTo>
                          <a:pt x="1302" y="196"/>
                        </a:lnTo>
                        <a:lnTo>
                          <a:pt x="1305" y="193"/>
                        </a:lnTo>
                        <a:lnTo>
                          <a:pt x="1305" y="190"/>
                        </a:lnTo>
                        <a:lnTo>
                          <a:pt x="1305" y="188"/>
                        </a:lnTo>
                        <a:lnTo>
                          <a:pt x="1305" y="182"/>
                        </a:lnTo>
                        <a:lnTo>
                          <a:pt x="1307" y="182"/>
                        </a:lnTo>
                        <a:lnTo>
                          <a:pt x="1307" y="180"/>
                        </a:lnTo>
                        <a:lnTo>
                          <a:pt x="1307" y="174"/>
                        </a:lnTo>
                        <a:lnTo>
                          <a:pt x="1307" y="172"/>
                        </a:lnTo>
                        <a:lnTo>
                          <a:pt x="1307" y="169"/>
                        </a:lnTo>
                        <a:lnTo>
                          <a:pt x="1310" y="166"/>
                        </a:lnTo>
                        <a:lnTo>
                          <a:pt x="1310" y="163"/>
                        </a:lnTo>
                        <a:lnTo>
                          <a:pt x="1310" y="161"/>
                        </a:lnTo>
                        <a:lnTo>
                          <a:pt x="1313" y="158"/>
                        </a:lnTo>
                        <a:lnTo>
                          <a:pt x="1310" y="155"/>
                        </a:lnTo>
                        <a:lnTo>
                          <a:pt x="1310" y="153"/>
                        </a:lnTo>
                        <a:lnTo>
                          <a:pt x="1313" y="153"/>
                        </a:lnTo>
                        <a:lnTo>
                          <a:pt x="1313" y="150"/>
                        </a:lnTo>
                        <a:lnTo>
                          <a:pt x="1315" y="145"/>
                        </a:lnTo>
                        <a:lnTo>
                          <a:pt x="1315" y="142"/>
                        </a:lnTo>
                        <a:lnTo>
                          <a:pt x="1315" y="139"/>
                        </a:lnTo>
                        <a:lnTo>
                          <a:pt x="1315" y="137"/>
                        </a:lnTo>
                        <a:lnTo>
                          <a:pt x="1315" y="134"/>
                        </a:lnTo>
                        <a:lnTo>
                          <a:pt x="1315" y="131"/>
                        </a:lnTo>
                        <a:lnTo>
                          <a:pt x="1313" y="131"/>
                        </a:lnTo>
                        <a:lnTo>
                          <a:pt x="1313" y="126"/>
                        </a:lnTo>
                        <a:lnTo>
                          <a:pt x="1315" y="121"/>
                        </a:lnTo>
                        <a:lnTo>
                          <a:pt x="1315" y="118"/>
                        </a:lnTo>
                        <a:lnTo>
                          <a:pt x="1321" y="110"/>
                        </a:lnTo>
                        <a:lnTo>
                          <a:pt x="1324" y="107"/>
                        </a:lnTo>
                        <a:lnTo>
                          <a:pt x="1324" y="102"/>
                        </a:lnTo>
                        <a:lnTo>
                          <a:pt x="1324" y="99"/>
                        </a:lnTo>
                        <a:lnTo>
                          <a:pt x="1326" y="96"/>
                        </a:lnTo>
                        <a:lnTo>
                          <a:pt x="1326" y="91"/>
                        </a:lnTo>
                        <a:lnTo>
                          <a:pt x="1332" y="86"/>
                        </a:lnTo>
                        <a:lnTo>
                          <a:pt x="1340" y="80"/>
                        </a:lnTo>
                        <a:lnTo>
                          <a:pt x="1342" y="78"/>
                        </a:lnTo>
                        <a:lnTo>
                          <a:pt x="1342" y="72"/>
                        </a:lnTo>
                        <a:lnTo>
                          <a:pt x="1340" y="70"/>
                        </a:lnTo>
                        <a:lnTo>
                          <a:pt x="1340" y="67"/>
                        </a:lnTo>
                        <a:lnTo>
                          <a:pt x="1342" y="64"/>
                        </a:lnTo>
                        <a:lnTo>
                          <a:pt x="1342" y="62"/>
                        </a:lnTo>
                        <a:lnTo>
                          <a:pt x="1342" y="59"/>
                        </a:lnTo>
                        <a:lnTo>
                          <a:pt x="1345" y="56"/>
                        </a:lnTo>
                        <a:lnTo>
                          <a:pt x="1342" y="53"/>
                        </a:lnTo>
                        <a:close/>
                        <a:moveTo>
                          <a:pt x="849" y="617"/>
                        </a:moveTo>
                        <a:lnTo>
                          <a:pt x="849" y="617"/>
                        </a:lnTo>
                        <a:lnTo>
                          <a:pt x="852" y="617"/>
                        </a:lnTo>
                        <a:lnTo>
                          <a:pt x="855" y="617"/>
                        </a:lnTo>
                        <a:lnTo>
                          <a:pt x="857" y="614"/>
                        </a:lnTo>
                        <a:lnTo>
                          <a:pt x="860" y="614"/>
                        </a:lnTo>
                        <a:lnTo>
                          <a:pt x="860" y="617"/>
                        </a:lnTo>
                        <a:lnTo>
                          <a:pt x="855" y="617"/>
                        </a:lnTo>
                        <a:lnTo>
                          <a:pt x="855" y="619"/>
                        </a:lnTo>
                        <a:lnTo>
                          <a:pt x="855" y="622"/>
                        </a:lnTo>
                        <a:lnTo>
                          <a:pt x="855" y="625"/>
                        </a:lnTo>
                        <a:lnTo>
                          <a:pt x="852" y="625"/>
                        </a:lnTo>
                        <a:lnTo>
                          <a:pt x="852" y="619"/>
                        </a:lnTo>
                        <a:lnTo>
                          <a:pt x="849" y="619"/>
                        </a:lnTo>
                        <a:lnTo>
                          <a:pt x="849" y="622"/>
                        </a:lnTo>
                        <a:lnTo>
                          <a:pt x="849" y="625"/>
                        </a:lnTo>
                        <a:lnTo>
                          <a:pt x="846" y="625"/>
                        </a:lnTo>
                        <a:lnTo>
                          <a:pt x="846" y="622"/>
                        </a:lnTo>
                        <a:lnTo>
                          <a:pt x="849" y="61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48974" tIns="24480" rIns="48974" bIns="24480"/>
                  <a:lstStyle/>
                  <a:p>
                    <a:pPr defTabSz="653152">
                      <a:defRPr/>
                    </a:pPr>
                    <a:endParaRPr lang="en-US" sz="999">
                      <a:solidFill>
                        <a:srgbClr val="000000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B433F8C9-FBCD-7F16-1E7C-52D80B5E3898}"/>
                  </a:ext>
                </a:extLst>
              </p:cNvPr>
              <p:cNvGrpSpPr/>
              <p:nvPr/>
            </p:nvGrpSpPr>
            <p:grpSpPr>
              <a:xfrm>
                <a:off x="2134178" y="4998649"/>
                <a:ext cx="621930" cy="690138"/>
                <a:chOff x="667305" y="2695115"/>
                <a:chExt cx="720000" cy="720000"/>
              </a:xfrm>
            </p:grpSpPr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77B0D4D-E936-2383-71A0-E958B47FAC0B}"/>
                    </a:ext>
                  </a:extLst>
                </p:cNvPr>
                <p:cNvSpPr/>
                <p:nvPr/>
              </p:nvSpPr>
              <p:spPr>
                <a:xfrm>
                  <a:off x="667305" y="2695115"/>
                  <a:ext cx="720000" cy="72000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53152">
                    <a:defRPr/>
                  </a:pPr>
                  <a:endParaRPr lang="en-AU" sz="999">
                    <a:solidFill>
                      <a:srgbClr val="FFFFFF"/>
                    </a:solidFill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265" name="Group 264">
                  <a:extLst>
                    <a:ext uri="{FF2B5EF4-FFF2-40B4-BE49-F238E27FC236}">
                      <a16:creationId xmlns:a16="http://schemas.microsoft.com/office/drawing/2014/main" id="{4F066539-D0DF-0340-C3D9-A6A6B604D519}"/>
                    </a:ext>
                  </a:extLst>
                </p:cNvPr>
                <p:cNvGrpSpPr/>
                <p:nvPr/>
              </p:nvGrpSpPr>
              <p:grpSpPr>
                <a:xfrm>
                  <a:off x="835493" y="2873243"/>
                  <a:ext cx="359999" cy="360001"/>
                  <a:chOff x="1776160" y="1128152"/>
                  <a:chExt cx="5321188" cy="5220814"/>
                </a:xfrm>
                <a:solidFill>
                  <a:srgbClr val="002060"/>
                </a:solidFill>
              </p:grpSpPr>
              <p:sp>
                <p:nvSpPr>
                  <p:cNvPr id="266" name="Freeform 198">
                    <a:extLst>
                      <a:ext uri="{FF2B5EF4-FFF2-40B4-BE49-F238E27FC236}">
                        <a16:creationId xmlns:a16="http://schemas.microsoft.com/office/drawing/2014/main" id="{7A1C7610-9AC3-C88C-FAC5-2BB164E4D4E6}"/>
                      </a:ext>
                    </a:extLst>
                  </p:cNvPr>
                  <p:cNvSpPr/>
                  <p:nvPr/>
                </p:nvSpPr>
                <p:spPr>
                  <a:xfrm flipH="1">
                    <a:off x="4240856" y="1128152"/>
                    <a:ext cx="2321626" cy="3973135"/>
                  </a:xfrm>
                  <a:custGeom>
                    <a:avLst/>
                    <a:gdLst>
                      <a:gd name="connsiteX0" fmla="*/ 1737560 w 2321626"/>
                      <a:gd name="connsiteY0" fmla="*/ 4006 h 3973135"/>
                      <a:gd name="connsiteX1" fmla="*/ 575108 w 2321626"/>
                      <a:gd name="connsiteY1" fmla="*/ 328373 h 3973135"/>
                      <a:gd name="connsiteX2" fmla="*/ 12892 w 2321626"/>
                      <a:gd name="connsiteY2" fmla="*/ 161560 h 3973135"/>
                      <a:gd name="connsiteX3" fmla="*/ 0 w 2321626"/>
                      <a:gd name="connsiteY3" fmla="*/ 1510413 h 3973135"/>
                      <a:gd name="connsiteX4" fmla="*/ 555879 w 2321626"/>
                      <a:gd name="connsiteY4" fmla="*/ 1693274 h 3973135"/>
                      <a:gd name="connsiteX5" fmla="*/ 1651687 w 2321626"/>
                      <a:gd name="connsiteY5" fmla="*/ 1362735 h 3973135"/>
                      <a:gd name="connsiteX6" fmla="*/ 1879118 w 2321626"/>
                      <a:gd name="connsiteY6" fmla="*/ 1341546 h 3973135"/>
                      <a:gd name="connsiteX7" fmla="*/ 1943504 w 2321626"/>
                      <a:gd name="connsiteY7" fmla="*/ 1340762 h 3973135"/>
                      <a:gd name="connsiteX8" fmla="*/ 1943504 w 2321626"/>
                      <a:gd name="connsiteY8" fmla="*/ 3973135 h 3973135"/>
                      <a:gd name="connsiteX9" fmla="*/ 2321626 w 2321626"/>
                      <a:gd name="connsiteY9" fmla="*/ 3973135 h 3973135"/>
                      <a:gd name="connsiteX10" fmla="*/ 2321626 w 2321626"/>
                      <a:gd name="connsiteY10" fmla="*/ 1148720 h 3973135"/>
                      <a:gd name="connsiteX11" fmla="*/ 2318367 w 2321626"/>
                      <a:gd name="connsiteY11" fmla="*/ 1148720 h 3973135"/>
                      <a:gd name="connsiteX12" fmla="*/ 2319137 w 2321626"/>
                      <a:gd name="connsiteY12" fmla="*/ 1063095 h 3973135"/>
                      <a:gd name="connsiteX13" fmla="*/ 2321626 w 2321626"/>
                      <a:gd name="connsiteY13" fmla="*/ 170973 h 3973135"/>
                      <a:gd name="connsiteX14" fmla="*/ 1737560 w 2321626"/>
                      <a:gd name="connsiteY14" fmla="*/ 4006 h 3973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21626" h="3973135">
                        <a:moveTo>
                          <a:pt x="1737560" y="4006"/>
                        </a:moveTo>
                        <a:cubicBezTo>
                          <a:pt x="1446510" y="30240"/>
                          <a:pt x="878394" y="311707"/>
                          <a:pt x="575108" y="328373"/>
                        </a:cubicBezTo>
                        <a:cubicBezTo>
                          <a:pt x="271822" y="345039"/>
                          <a:pt x="12892" y="246741"/>
                          <a:pt x="12892" y="161560"/>
                        </a:cubicBezTo>
                        <a:cubicBezTo>
                          <a:pt x="9615" y="611229"/>
                          <a:pt x="3278" y="1060744"/>
                          <a:pt x="0" y="1510413"/>
                        </a:cubicBezTo>
                        <a:cubicBezTo>
                          <a:pt x="0" y="1595594"/>
                          <a:pt x="254123" y="1693274"/>
                          <a:pt x="555879" y="1693274"/>
                        </a:cubicBezTo>
                        <a:cubicBezTo>
                          <a:pt x="829012" y="1667504"/>
                          <a:pt x="1358452" y="1407486"/>
                          <a:pt x="1651687" y="1362735"/>
                        </a:cubicBezTo>
                        <a:cubicBezTo>
                          <a:pt x="1724996" y="1351547"/>
                          <a:pt x="1803139" y="1344497"/>
                          <a:pt x="1879118" y="1341546"/>
                        </a:cubicBezTo>
                        <a:lnTo>
                          <a:pt x="1943504" y="1340762"/>
                        </a:lnTo>
                        <a:lnTo>
                          <a:pt x="1943504" y="3973135"/>
                        </a:lnTo>
                        <a:lnTo>
                          <a:pt x="2321626" y="3973135"/>
                        </a:lnTo>
                        <a:lnTo>
                          <a:pt x="2321626" y="1148720"/>
                        </a:lnTo>
                        <a:lnTo>
                          <a:pt x="2318367" y="1148720"/>
                        </a:lnTo>
                        <a:lnTo>
                          <a:pt x="2319137" y="1063095"/>
                        </a:lnTo>
                        <a:cubicBezTo>
                          <a:pt x="2321749" y="734255"/>
                          <a:pt x="2321626" y="486814"/>
                          <a:pt x="2321626" y="170973"/>
                        </a:cubicBezTo>
                        <a:cubicBezTo>
                          <a:pt x="2321626" y="85792"/>
                          <a:pt x="2028610" y="-22227"/>
                          <a:pt x="1737560" y="400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53152">
                      <a:defRPr/>
                    </a:pPr>
                    <a:endParaRPr lang="en-AU" sz="999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67" name="Freeform 199">
                    <a:extLst>
                      <a:ext uri="{FF2B5EF4-FFF2-40B4-BE49-F238E27FC236}">
                        <a16:creationId xmlns:a16="http://schemas.microsoft.com/office/drawing/2014/main" id="{C6B66856-3EE0-AE29-80C3-1F89BFE80567}"/>
                      </a:ext>
                    </a:extLst>
                  </p:cNvPr>
                  <p:cNvSpPr/>
                  <p:nvPr/>
                </p:nvSpPr>
                <p:spPr>
                  <a:xfrm>
                    <a:off x="1776160" y="2969563"/>
                    <a:ext cx="2344133" cy="3379403"/>
                  </a:xfrm>
                  <a:custGeom>
                    <a:avLst/>
                    <a:gdLst>
                      <a:gd name="connsiteX0" fmla="*/ 1964526 w 2344133"/>
                      <a:gd name="connsiteY0" fmla="*/ 0 h 3379403"/>
                      <a:gd name="connsiteX1" fmla="*/ 2342648 w 2344133"/>
                      <a:gd name="connsiteY1" fmla="*/ 0 h 3379403"/>
                      <a:gd name="connsiteX2" fmla="*/ 2342648 w 2344133"/>
                      <a:gd name="connsiteY2" fmla="*/ 1176042 h 3379403"/>
                      <a:gd name="connsiteX3" fmla="*/ 2344133 w 2344133"/>
                      <a:gd name="connsiteY3" fmla="*/ 1176627 h 3379403"/>
                      <a:gd name="connsiteX4" fmla="*/ 2342648 w 2344133"/>
                      <a:gd name="connsiteY4" fmla="*/ 1178648 h 3379403"/>
                      <a:gd name="connsiteX5" fmla="*/ 2342648 w 2344133"/>
                      <a:gd name="connsiteY5" fmla="*/ 1179517 h 3379403"/>
                      <a:gd name="connsiteX6" fmla="*/ 2342010 w 2344133"/>
                      <a:gd name="connsiteY6" fmla="*/ 1179517 h 3379403"/>
                      <a:gd name="connsiteX7" fmla="*/ 725628 w 2344133"/>
                      <a:gd name="connsiteY7" fmla="*/ 3379403 h 3379403"/>
                      <a:gd name="connsiteX8" fmla="*/ 0 w 2344133"/>
                      <a:gd name="connsiteY8" fmla="*/ 3376099 h 3379403"/>
                      <a:gd name="connsiteX9" fmla="*/ 1964526 w 2344133"/>
                      <a:gd name="connsiteY9" fmla="*/ 1042393 h 3379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344133" h="3379403">
                        <a:moveTo>
                          <a:pt x="1964526" y="0"/>
                        </a:moveTo>
                        <a:lnTo>
                          <a:pt x="2342648" y="0"/>
                        </a:lnTo>
                        <a:lnTo>
                          <a:pt x="2342648" y="1176042"/>
                        </a:lnTo>
                        <a:lnTo>
                          <a:pt x="2344133" y="1176627"/>
                        </a:lnTo>
                        <a:lnTo>
                          <a:pt x="2342648" y="1178648"/>
                        </a:lnTo>
                        <a:lnTo>
                          <a:pt x="2342648" y="1179517"/>
                        </a:lnTo>
                        <a:lnTo>
                          <a:pt x="2342010" y="1179517"/>
                        </a:lnTo>
                        <a:lnTo>
                          <a:pt x="725628" y="3379403"/>
                        </a:lnTo>
                        <a:lnTo>
                          <a:pt x="0" y="3376099"/>
                        </a:lnTo>
                        <a:lnTo>
                          <a:pt x="1964526" y="104239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53152">
                      <a:defRPr/>
                    </a:pPr>
                    <a:endParaRPr lang="en-AU" sz="999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68" name="Freeform 200">
                    <a:extLst>
                      <a:ext uri="{FF2B5EF4-FFF2-40B4-BE49-F238E27FC236}">
                        <a16:creationId xmlns:a16="http://schemas.microsoft.com/office/drawing/2014/main" id="{E936B83C-0B8F-13F7-9DCA-39AD112815DB}"/>
                      </a:ext>
                    </a:extLst>
                  </p:cNvPr>
                  <p:cNvSpPr/>
                  <p:nvPr/>
                </p:nvSpPr>
                <p:spPr>
                  <a:xfrm>
                    <a:off x="4747543" y="2961855"/>
                    <a:ext cx="2349805" cy="3383951"/>
                  </a:xfrm>
                  <a:custGeom>
                    <a:avLst/>
                    <a:gdLst>
                      <a:gd name="connsiteX0" fmla="*/ 0 w 2349805"/>
                      <a:gd name="connsiteY0" fmla="*/ 0 h 3383951"/>
                      <a:gd name="connsiteX1" fmla="*/ 378122 w 2349805"/>
                      <a:gd name="connsiteY1" fmla="*/ 0 h 3383951"/>
                      <a:gd name="connsiteX2" fmla="*/ 378122 w 2349805"/>
                      <a:gd name="connsiteY2" fmla="*/ 1038439 h 3383951"/>
                      <a:gd name="connsiteX3" fmla="*/ 2349805 w 2349805"/>
                      <a:gd name="connsiteY3" fmla="*/ 3380647 h 3383951"/>
                      <a:gd name="connsiteX4" fmla="*/ 1624177 w 2349805"/>
                      <a:gd name="connsiteY4" fmla="*/ 3383951 h 3383951"/>
                      <a:gd name="connsiteX5" fmla="*/ 5672 w 2349805"/>
                      <a:gd name="connsiteY5" fmla="*/ 1181175 h 3383951"/>
                      <a:gd name="connsiteX6" fmla="*/ 9877 w 2349805"/>
                      <a:gd name="connsiteY6" fmla="*/ 1179517 h 3383951"/>
                      <a:gd name="connsiteX7" fmla="*/ 0 w 2349805"/>
                      <a:gd name="connsiteY7" fmla="*/ 1179517 h 3383951"/>
                      <a:gd name="connsiteX0" fmla="*/ 0 w 2349805"/>
                      <a:gd name="connsiteY0" fmla="*/ 0 h 3383951"/>
                      <a:gd name="connsiteX1" fmla="*/ 378122 w 2349805"/>
                      <a:gd name="connsiteY1" fmla="*/ 0 h 3383951"/>
                      <a:gd name="connsiteX2" fmla="*/ 378122 w 2349805"/>
                      <a:gd name="connsiteY2" fmla="*/ 1038439 h 3383951"/>
                      <a:gd name="connsiteX3" fmla="*/ 2349805 w 2349805"/>
                      <a:gd name="connsiteY3" fmla="*/ 3380647 h 3383951"/>
                      <a:gd name="connsiteX4" fmla="*/ 1624177 w 2349805"/>
                      <a:gd name="connsiteY4" fmla="*/ 3383951 h 3383951"/>
                      <a:gd name="connsiteX5" fmla="*/ 5672 w 2349805"/>
                      <a:gd name="connsiteY5" fmla="*/ 1181175 h 3383951"/>
                      <a:gd name="connsiteX6" fmla="*/ 0 w 2349805"/>
                      <a:gd name="connsiteY6" fmla="*/ 1179517 h 3383951"/>
                      <a:gd name="connsiteX7" fmla="*/ 0 w 2349805"/>
                      <a:gd name="connsiteY7" fmla="*/ 0 h 3383951"/>
                      <a:gd name="connsiteX0" fmla="*/ 0 w 2349805"/>
                      <a:gd name="connsiteY0" fmla="*/ 0 h 3383951"/>
                      <a:gd name="connsiteX1" fmla="*/ 378122 w 2349805"/>
                      <a:gd name="connsiteY1" fmla="*/ 0 h 3383951"/>
                      <a:gd name="connsiteX2" fmla="*/ 378122 w 2349805"/>
                      <a:gd name="connsiteY2" fmla="*/ 1038439 h 3383951"/>
                      <a:gd name="connsiteX3" fmla="*/ 2349805 w 2349805"/>
                      <a:gd name="connsiteY3" fmla="*/ 3380647 h 3383951"/>
                      <a:gd name="connsiteX4" fmla="*/ 1624177 w 2349805"/>
                      <a:gd name="connsiteY4" fmla="*/ 3383951 h 3383951"/>
                      <a:gd name="connsiteX5" fmla="*/ 5672 w 2349805"/>
                      <a:gd name="connsiteY5" fmla="*/ 1181175 h 3383951"/>
                      <a:gd name="connsiteX6" fmla="*/ 0 w 2349805"/>
                      <a:gd name="connsiteY6" fmla="*/ 0 h 3383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49805" h="3383951">
                        <a:moveTo>
                          <a:pt x="0" y="0"/>
                        </a:moveTo>
                        <a:lnTo>
                          <a:pt x="378122" y="0"/>
                        </a:lnTo>
                        <a:lnTo>
                          <a:pt x="378122" y="1038439"/>
                        </a:lnTo>
                        <a:lnTo>
                          <a:pt x="2349805" y="3380647"/>
                        </a:lnTo>
                        <a:lnTo>
                          <a:pt x="1624177" y="3383951"/>
                        </a:lnTo>
                        <a:lnTo>
                          <a:pt x="5672" y="1181175"/>
                        </a:lnTo>
                        <a:cubicBezTo>
                          <a:pt x="3781" y="787450"/>
                          <a:pt x="1891" y="393725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53152">
                      <a:defRPr/>
                    </a:pPr>
                    <a:endParaRPr lang="en-AU" sz="999">
                      <a:solidFill>
                        <a:srgbClr val="FFFFFF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E2A7D873-8E35-03B4-AA44-68EBFAFC5322}"/>
                  </a:ext>
                </a:extLst>
              </p:cNvPr>
              <p:cNvSpPr txBox="1"/>
              <p:nvPr/>
            </p:nvSpPr>
            <p:spPr>
              <a:xfrm>
                <a:off x="1121036" y="5724441"/>
                <a:ext cx="1670670" cy="415391"/>
              </a:xfrm>
              <a:prstGeom prst="rect">
                <a:avLst/>
              </a:prstGeom>
              <a:noFill/>
            </p:spPr>
            <p:txBody>
              <a:bodyPr wrap="square" lIns="150781" tIns="75390" rIns="150781" bIns="75390" rtlCol="0" anchor="t">
                <a:spAutoFit/>
              </a:bodyPr>
              <a:lstStyle/>
              <a:p>
                <a:pPr algn="ctr"/>
                <a:r>
                  <a:rPr lang="en-AU" sz="1731" i="1">
                    <a:latin typeface="Open Sans"/>
                    <a:ea typeface="Open Sans"/>
                    <a:cs typeface="Open Sans"/>
                  </a:rPr>
                  <a:t>National co-governance of system</a:t>
                </a:r>
              </a:p>
            </p:txBody>
          </p:sp>
          <p:cxnSp>
            <p:nvCxnSpPr>
              <p:cNvPr id="252" name="Straight Arrow Connector 251">
                <a:extLst>
                  <a:ext uri="{FF2B5EF4-FFF2-40B4-BE49-F238E27FC236}">
                    <a16:creationId xmlns:a16="http://schemas.microsoft.com/office/drawing/2014/main" id="{5C875B7E-2550-3F5A-DB25-B20CE13929CB}"/>
                  </a:ext>
                </a:extLst>
              </p:cNvPr>
              <p:cNvCxnSpPr/>
              <p:nvPr/>
            </p:nvCxnSpPr>
            <p:spPr>
              <a:xfrm>
                <a:off x="1789500" y="5369633"/>
                <a:ext cx="33374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TextBox 252">
                <a:extLst>
                  <a:ext uri="{FF2B5EF4-FFF2-40B4-BE49-F238E27FC236}">
                    <a16:creationId xmlns:a16="http://schemas.microsoft.com/office/drawing/2014/main" id="{2A54F24F-CAAD-555E-E3BB-CD4D3B75EEB2}"/>
                  </a:ext>
                </a:extLst>
              </p:cNvPr>
              <p:cNvSpPr txBox="1"/>
              <p:nvPr/>
            </p:nvSpPr>
            <p:spPr>
              <a:xfrm>
                <a:off x="5553824" y="5804723"/>
                <a:ext cx="1797902" cy="415391"/>
              </a:xfrm>
              <a:prstGeom prst="rect">
                <a:avLst/>
              </a:prstGeom>
              <a:noFill/>
            </p:spPr>
            <p:txBody>
              <a:bodyPr wrap="square" lIns="150781" tIns="75390" rIns="150781" bIns="75390" rtlCol="0" anchor="t">
                <a:spAutoFit/>
              </a:bodyPr>
              <a:lstStyle/>
              <a:p>
                <a:pPr algn="ctr"/>
                <a:r>
                  <a:rPr lang="en-AU" sz="1731" i="1">
                    <a:latin typeface="Open Sans"/>
                    <a:ea typeface="Open Sans"/>
                    <a:cs typeface="Open Sans"/>
                  </a:rPr>
                  <a:t>Streamlined data sharing for multiple purposes</a:t>
                </a:r>
              </a:p>
            </p:txBody>
          </p:sp>
          <p:pic>
            <p:nvPicPr>
              <p:cNvPr id="254" name="Graphic 253" descr="Checklist with solid fill">
                <a:extLst>
                  <a:ext uri="{FF2B5EF4-FFF2-40B4-BE49-F238E27FC236}">
                    <a16:creationId xmlns:a16="http://schemas.microsoft.com/office/drawing/2014/main" id="{64736B33-E661-BC11-A6FA-BDBD507FA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141405" y="5092387"/>
                <a:ext cx="554493" cy="554493"/>
              </a:xfrm>
              <a:prstGeom prst="rect">
                <a:avLst/>
              </a:prstGeom>
            </p:spPr>
          </p:pic>
          <p:pic>
            <p:nvPicPr>
              <p:cNvPr id="259" name="Graphic 258" descr="Group outline">
                <a:extLst>
                  <a:ext uri="{FF2B5EF4-FFF2-40B4-BE49-F238E27FC236}">
                    <a16:creationId xmlns:a16="http://schemas.microsoft.com/office/drawing/2014/main" id="{9BFC78E1-B64C-70E5-5D06-FB7BB4638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315583" y="5098113"/>
                <a:ext cx="554493" cy="554493"/>
              </a:xfrm>
              <a:prstGeom prst="rect">
                <a:avLst/>
              </a:prstGeom>
            </p:spPr>
          </p:pic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30B54861-66B3-A6C9-6084-73E0F9F070E9}"/>
                  </a:ext>
                </a:extLst>
              </p:cNvPr>
              <p:cNvSpPr txBox="1"/>
              <p:nvPr/>
            </p:nvSpPr>
            <p:spPr>
              <a:xfrm>
                <a:off x="9600385" y="5766200"/>
                <a:ext cx="1797902" cy="415391"/>
              </a:xfrm>
              <a:prstGeom prst="rect">
                <a:avLst/>
              </a:prstGeom>
              <a:noFill/>
            </p:spPr>
            <p:txBody>
              <a:bodyPr wrap="square" lIns="150781" tIns="75390" rIns="150781" bIns="75390" rtlCol="0" anchor="t">
                <a:spAutoFit/>
              </a:bodyPr>
              <a:lstStyle/>
              <a:p>
                <a:pPr algn="ctr"/>
                <a:r>
                  <a:rPr lang="en-AU" sz="1731" i="1">
                    <a:latin typeface="Open Sans"/>
                    <a:ea typeface="Open Sans"/>
                    <a:cs typeface="Open Sans"/>
                  </a:rPr>
                  <a:t>Co-governance of domain specific use of data</a:t>
                </a:r>
                <a:endParaRPr lang="en-US" sz="1731" i="1">
                  <a:latin typeface="Open Sans"/>
                  <a:ea typeface="Open Sans"/>
                  <a:cs typeface="Open Sans"/>
                </a:endParaRPr>
              </a:p>
            </p:txBody>
          </p:sp>
        </p:grp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99690469-3AC7-F8C0-EEF0-A8150E697AB5}"/>
                </a:ext>
              </a:extLst>
            </p:cNvPr>
            <p:cNvSpPr/>
            <p:nvPr/>
          </p:nvSpPr>
          <p:spPr>
            <a:xfrm>
              <a:off x="117596" y="5034098"/>
              <a:ext cx="357765" cy="127324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AU" sz="2399" b="1">
                  <a:solidFill>
                    <a:schemeClr val="tx1"/>
                  </a:solidFill>
                </a:rPr>
                <a:t>Supported by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9ECA0F-5B92-E856-2139-44DB2AEFADCA}"/>
              </a:ext>
            </a:extLst>
          </p:cNvPr>
          <p:cNvGrpSpPr/>
          <p:nvPr/>
        </p:nvGrpSpPr>
        <p:grpSpPr>
          <a:xfrm>
            <a:off x="502603" y="3121581"/>
            <a:ext cx="19360649" cy="5394940"/>
            <a:chOff x="304800" y="1892823"/>
            <a:chExt cx="11741139" cy="3271728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8D6A3DE4-FF4F-9A2E-1128-AADF69103E50}"/>
                </a:ext>
              </a:extLst>
            </p:cNvPr>
            <p:cNvSpPr txBox="1"/>
            <p:nvPr/>
          </p:nvSpPr>
          <p:spPr>
            <a:xfrm>
              <a:off x="4560521" y="1910817"/>
              <a:ext cx="3532477" cy="415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50781" tIns="75390" rIns="150781" bIns="75390" rtlCol="0" anchor="t">
              <a:spAutoFit/>
            </a:bodyPr>
            <a:lstStyle/>
            <a:p>
              <a:pPr algn="ctr"/>
              <a:r>
                <a:rPr lang="en-AU" sz="1731" b="1">
                  <a:latin typeface="Open Sans"/>
                  <a:ea typeface="Open Sans"/>
                  <a:cs typeface="Open Sans"/>
                </a:rPr>
                <a:t>National Health Data Hub </a:t>
              </a:r>
              <a:r>
                <a:rPr lang="en-AU" sz="1731">
                  <a:latin typeface="Open Sans"/>
                  <a:ea typeface="Open Sans"/>
                  <a:cs typeface="Open Sans"/>
                </a:rPr>
                <a:t>(ex-NIHSI) and </a:t>
              </a:r>
              <a:r>
                <a:rPr lang="en-AU" sz="1731" b="1">
                  <a:latin typeface="Open Sans"/>
                  <a:ea typeface="Open Sans"/>
                  <a:cs typeface="Open Sans"/>
                </a:rPr>
                <a:t>AIHW Linkage System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811E615F-0DAA-5EA4-2B3D-AD15F7A85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831499" y="2102964"/>
              <a:ext cx="1293817" cy="106277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7" name="Rectangle: Rounded Corners 236">
              <a:extLst>
                <a:ext uri="{FF2B5EF4-FFF2-40B4-BE49-F238E27FC236}">
                  <a16:creationId xmlns:a16="http://schemas.microsoft.com/office/drawing/2014/main" id="{F771B46F-66DE-5EE4-A254-DD6E4A608A19}"/>
                </a:ext>
              </a:extLst>
            </p:cNvPr>
            <p:cNvSpPr/>
            <p:nvPr/>
          </p:nvSpPr>
          <p:spPr>
            <a:xfrm>
              <a:off x="9534034" y="3325728"/>
              <a:ext cx="1823641" cy="138848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0781" tIns="75390" rIns="150781" bIns="75390" rtlCol="0" anchor="ctr"/>
            <a:lstStyle/>
            <a:p>
              <a:pPr algn="ctr"/>
              <a:r>
                <a:rPr lang="en-AU" sz="1731" b="1">
                  <a:solidFill>
                    <a:schemeClr val="tx2"/>
                  </a:solidFill>
                  <a:latin typeface="Open Sans"/>
                  <a:ea typeface="Open Sans"/>
                  <a:cs typeface="Open Sans"/>
                </a:rPr>
                <a:t>State and territory data linkage units </a:t>
              </a:r>
              <a:r>
                <a:rPr lang="en-AU" sz="1731">
                  <a:solidFill>
                    <a:schemeClr val="tx2"/>
                  </a:solidFill>
                  <a:latin typeface="Open Sans"/>
                  <a:ea typeface="Open Sans"/>
                  <a:cs typeface="Open Sans"/>
                </a:rPr>
                <a:t>supporting data assets and delivering bespoke data linkage projects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5A18CC-4A9E-C638-3FDE-EDD0D02E1C80}"/>
                </a:ext>
              </a:extLst>
            </p:cNvPr>
            <p:cNvSpPr txBox="1"/>
            <p:nvPr/>
          </p:nvSpPr>
          <p:spPr>
            <a:xfrm>
              <a:off x="788621" y="1910817"/>
              <a:ext cx="3532477" cy="2538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150781" tIns="75390" rIns="150781" bIns="75390" rtlCol="0" anchor="t">
              <a:spAutoFit/>
            </a:bodyPr>
            <a:lstStyle/>
            <a:p>
              <a:pPr algn="ctr"/>
              <a:r>
                <a:rPr lang="en-AU" sz="1731" b="1">
                  <a:latin typeface="Open Sans"/>
                  <a:ea typeface="Open Sans"/>
                  <a:cs typeface="Open Sans"/>
                </a:rPr>
                <a:t>Person-Level Integrated Data Asset (ex-MADIP)</a:t>
              </a:r>
              <a:endParaRPr lang="en-US" sz="2968">
                <a:latin typeface="Open Sans"/>
                <a:ea typeface="Open Sans"/>
                <a:cs typeface="Open Sans"/>
              </a:endParaRPr>
            </a:p>
          </p:txBody>
        </p:sp>
        <p:pic>
          <p:nvPicPr>
            <p:cNvPr id="7" name="Picture 6" descr="A circular chart with different colored circles&#10;&#10;Description automatically generated">
              <a:extLst>
                <a:ext uri="{FF2B5EF4-FFF2-40B4-BE49-F238E27FC236}">
                  <a16:creationId xmlns:a16="http://schemas.microsoft.com/office/drawing/2014/main" id="{6D869681-782F-FEFC-2E26-FDEAEEF2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04800" y="2128838"/>
              <a:ext cx="3848100" cy="2790825"/>
            </a:xfrm>
            <a:prstGeom prst="rect">
              <a:avLst/>
            </a:prstGeom>
          </p:spPr>
        </p:pic>
        <p:sp>
          <p:nvSpPr>
            <p:cNvPr id="263" name="Rectangle: Rounded Corners 262">
              <a:extLst>
                <a:ext uri="{FF2B5EF4-FFF2-40B4-BE49-F238E27FC236}">
                  <a16:creationId xmlns:a16="http://schemas.microsoft.com/office/drawing/2014/main" id="{F32BCC9D-7633-801A-23B2-146EFCDE9139}"/>
                </a:ext>
              </a:extLst>
            </p:cNvPr>
            <p:cNvSpPr/>
            <p:nvPr/>
          </p:nvSpPr>
          <p:spPr>
            <a:xfrm>
              <a:off x="693120" y="1892823"/>
              <a:ext cx="11352819" cy="3271728"/>
            </a:xfrm>
            <a:prstGeom prst="roundRect">
              <a:avLst/>
            </a:prstGeom>
            <a:noFill/>
            <a:ln w="381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1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D150187-79FF-2F68-D7ED-DE1FF2DF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587" y="389680"/>
            <a:ext cx="14087906" cy="623504"/>
          </a:xfrm>
        </p:spPr>
        <p:txBody>
          <a:bodyPr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4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Overview of the data linkage landscape</a:t>
            </a:r>
            <a:endParaRPr lang="en-US" sz="440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pic>
        <p:nvPicPr>
          <p:cNvPr id="4" name="Picture 3" descr="A diagram of health care issues&#10;&#10;AI-generated content may be incorrect.">
            <a:extLst>
              <a:ext uri="{FF2B5EF4-FFF2-40B4-BE49-F238E27FC236}">
                <a16:creationId xmlns:a16="http://schemas.microsoft.com/office/drawing/2014/main" id="{2A21623E-EEA9-967F-7849-381FF1C4128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29" y="3479685"/>
            <a:ext cx="5971951" cy="46505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194EF7-E452-6EFD-238F-104EF0A2474C}"/>
              </a:ext>
            </a:extLst>
          </p:cNvPr>
          <p:cNvSpPr/>
          <p:nvPr/>
        </p:nvSpPr>
        <p:spPr>
          <a:xfrm>
            <a:off x="11472413" y="7449544"/>
            <a:ext cx="2493141" cy="616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525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F4DA9351-5491-1F14-A126-5377C6A311DF}"/>
              </a:ext>
            </a:extLst>
          </p:cNvPr>
          <p:cNvGrpSpPr/>
          <p:nvPr/>
        </p:nvGrpSpPr>
        <p:grpSpPr>
          <a:xfrm rot="18300000">
            <a:off x="9177477" y="5156312"/>
            <a:ext cx="1115988" cy="7265205"/>
            <a:chOff x="11482868" y="4723725"/>
            <a:chExt cx="1116075" cy="7265778"/>
          </a:xfrm>
        </p:grpSpPr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B8C2AFCB-DC62-3B03-11BC-AEAC3546909A}"/>
                </a:ext>
              </a:extLst>
            </p:cNvPr>
            <p:cNvSpPr/>
            <p:nvPr/>
          </p:nvSpPr>
          <p:spPr>
            <a:xfrm rot="4560000">
              <a:off x="9791399" y="6415194"/>
              <a:ext cx="3589323" cy="206386"/>
            </a:xfrm>
            <a:custGeom>
              <a:avLst/>
              <a:gdLst/>
              <a:ahLst/>
              <a:cxnLst/>
              <a:rect l="l" t="t" r="r" b="b"/>
              <a:pathLst>
                <a:path w="3264853" h="187729">
                  <a:moveTo>
                    <a:pt x="0" y="0"/>
                  </a:moveTo>
                  <a:lnTo>
                    <a:pt x="3264853" y="0"/>
                  </a:lnTo>
                  <a:lnTo>
                    <a:pt x="3264853" y="187729"/>
                  </a:lnTo>
                  <a:lnTo>
                    <a:pt x="0" y="1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E37B40A1-FACF-C745-88D7-B0DFFD00AA71}"/>
                </a:ext>
              </a:extLst>
            </p:cNvPr>
            <p:cNvSpPr/>
            <p:nvPr/>
          </p:nvSpPr>
          <p:spPr>
            <a:xfrm rot="4560000">
              <a:off x="10701088" y="10091649"/>
              <a:ext cx="3589323" cy="206386"/>
            </a:xfrm>
            <a:custGeom>
              <a:avLst/>
              <a:gdLst/>
              <a:ahLst/>
              <a:cxnLst/>
              <a:rect l="l" t="t" r="r" b="b"/>
              <a:pathLst>
                <a:path w="3264853" h="187729">
                  <a:moveTo>
                    <a:pt x="0" y="0"/>
                  </a:moveTo>
                  <a:lnTo>
                    <a:pt x="3264853" y="0"/>
                  </a:lnTo>
                  <a:lnTo>
                    <a:pt x="3264853" y="187729"/>
                  </a:lnTo>
                  <a:lnTo>
                    <a:pt x="0" y="1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</p:grpSp>
      <p:grpSp>
        <p:nvGrpSpPr>
          <p:cNvPr id="2" name="Group 2"/>
          <p:cNvGrpSpPr/>
          <p:nvPr/>
        </p:nvGrpSpPr>
        <p:grpSpPr>
          <a:xfrm rot="5400000">
            <a:off x="-4224457" y="4074485"/>
            <a:ext cx="11330626" cy="3153775"/>
            <a:chOff x="0" y="0"/>
            <a:chExt cx="24383958" cy="5423662"/>
          </a:xfrm>
          <a:solidFill>
            <a:srgbClr val="47008E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3958" cy="5423662"/>
            </a:xfrm>
            <a:custGeom>
              <a:avLst/>
              <a:gdLst/>
              <a:ahLst/>
              <a:cxnLst/>
              <a:rect l="l" t="t" r="r" b="b"/>
              <a:pathLst>
                <a:path w="24383958" h="5423662">
                  <a:moveTo>
                    <a:pt x="0" y="0"/>
                  </a:moveTo>
                  <a:lnTo>
                    <a:pt x="24383958" y="0"/>
                  </a:lnTo>
                  <a:lnTo>
                    <a:pt x="24383958" y="5423662"/>
                  </a:lnTo>
                  <a:lnTo>
                    <a:pt x="0" y="5423662"/>
                  </a:lnTo>
                  <a:close/>
                </a:path>
              </a:pathLst>
            </a:custGeom>
            <a:grpFill/>
            <a:ln w="12700">
              <a:noFill/>
            </a:ln>
          </p:spPr>
          <p:txBody>
            <a:bodyPr/>
            <a:lstStyle/>
            <a:p>
              <a:endParaRPr lang="en-AU" sz="2968"/>
            </a:p>
          </p:txBody>
        </p:sp>
      </p:grpSp>
      <p:sp>
        <p:nvSpPr>
          <p:cNvPr id="4" name="Freeform 4"/>
          <p:cNvSpPr/>
          <p:nvPr/>
        </p:nvSpPr>
        <p:spPr>
          <a:xfrm>
            <a:off x="5053810" y="147880"/>
            <a:ext cx="11716588" cy="11013594"/>
          </a:xfrm>
          <a:custGeom>
            <a:avLst/>
            <a:gdLst/>
            <a:ahLst/>
            <a:cxnLst/>
            <a:rect l="l" t="t" r="r" b="b"/>
            <a:pathLst>
              <a:path w="10658266" h="10018770">
                <a:moveTo>
                  <a:pt x="0" y="0"/>
                </a:moveTo>
                <a:lnTo>
                  <a:pt x="10658266" y="0"/>
                </a:lnTo>
                <a:lnTo>
                  <a:pt x="10658266" y="10018770"/>
                </a:lnTo>
                <a:lnTo>
                  <a:pt x="0" y="10018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5" name="Freeform 5"/>
          <p:cNvSpPr/>
          <p:nvPr/>
        </p:nvSpPr>
        <p:spPr>
          <a:xfrm rot="4080000">
            <a:off x="3957822" y="4393933"/>
            <a:ext cx="3920331" cy="225419"/>
          </a:xfrm>
          <a:custGeom>
            <a:avLst/>
            <a:gdLst/>
            <a:ahLst/>
            <a:cxnLst/>
            <a:rect l="l" t="t" r="r" b="b"/>
            <a:pathLst>
              <a:path w="3566219" h="205058">
                <a:moveTo>
                  <a:pt x="0" y="0"/>
                </a:moveTo>
                <a:lnTo>
                  <a:pt x="3566219" y="0"/>
                </a:lnTo>
                <a:lnTo>
                  <a:pt x="3566219" y="205057"/>
                </a:lnTo>
                <a:lnTo>
                  <a:pt x="0" y="205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7" name="Freeform 7"/>
          <p:cNvSpPr/>
          <p:nvPr/>
        </p:nvSpPr>
        <p:spPr>
          <a:xfrm rot="5400000">
            <a:off x="12405692" y="5497044"/>
            <a:ext cx="3425688" cy="196978"/>
          </a:xfrm>
          <a:custGeom>
            <a:avLst/>
            <a:gdLst/>
            <a:ahLst/>
            <a:cxnLst/>
            <a:rect l="l" t="t" r="r" b="b"/>
            <a:pathLst>
              <a:path w="3116257" h="179185">
                <a:moveTo>
                  <a:pt x="0" y="0"/>
                </a:moveTo>
                <a:lnTo>
                  <a:pt x="3116257" y="0"/>
                </a:lnTo>
                <a:lnTo>
                  <a:pt x="3116257" y="179184"/>
                </a:lnTo>
                <a:lnTo>
                  <a:pt x="0" y="179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9" name="Freeform 9"/>
          <p:cNvSpPr/>
          <p:nvPr/>
        </p:nvSpPr>
        <p:spPr>
          <a:xfrm rot="18092806">
            <a:off x="12908944" y="9411925"/>
            <a:ext cx="863653" cy="215915"/>
          </a:xfrm>
          <a:custGeom>
            <a:avLst/>
            <a:gdLst/>
            <a:ahLst/>
            <a:cxnLst/>
            <a:rect l="l" t="t" r="r" b="b"/>
            <a:pathLst>
              <a:path w="785642" h="196411">
                <a:moveTo>
                  <a:pt x="0" y="0"/>
                </a:moveTo>
                <a:lnTo>
                  <a:pt x="785642" y="0"/>
                </a:lnTo>
                <a:lnTo>
                  <a:pt x="785642" y="196411"/>
                </a:lnTo>
                <a:lnTo>
                  <a:pt x="0" y="196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968"/>
          </a:p>
        </p:txBody>
      </p:sp>
      <p:grpSp>
        <p:nvGrpSpPr>
          <p:cNvPr id="21" name="Group 21"/>
          <p:cNvGrpSpPr/>
          <p:nvPr/>
        </p:nvGrpSpPr>
        <p:grpSpPr>
          <a:xfrm>
            <a:off x="17981986" y="10073546"/>
            <a:ext cx="1982332" cy="1235345"/>
            <a:chOff x="0" y="0"/>
            <a:chExt cx="2404364" cy="14983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04364" cy="1498346"/>
            </a:xfrm>
            <a:custGeom>
              <a:avLst/>
              <a:gdLst/>
              <a:ahLst/>
              <a:cxnLst/>
              <a:rect l="l" t="t" r="r" b="b"/>
              <a:pathLst>
                <a:path w="2404364" h="1498346">
                  <a:moveTo>
                    <a:pt x="0" y="0"/>
                  </a:moveTo>
                  <a:lnTo>
                    <a:pt x="2404364" y="0"/>
                  </a:lnTo>
                  <a:lnTo>
                    <a:pt x="2404364" y="1498346"/>
                  </a:lnTo>
                  <a:lnTo>
                    <a:pt x="0" y="1498346"/>
                  </a:lnTo>
                  <a:close/>
                </a:path>
              </a:pathLst>
            </a:custGeom>
            <a:blipFill>
              <a:blip r:embed="rId11"/>
              <a:stretch>
                <a:fillRect l="-46" r="-47" b="-1"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</p:grpSp>
      <p:sp>
        <p:nvSpPr>
          <p:cNvPr id="23" name="Freeform 23"/>
          <p:cNvSpPr/>
          <p:nvPr/>
        </p:nvSpPr>
        <p:spPr>
          <a:xfrm rot="20160000">
            <a:off x="7270170" y="5753059"/>
            <a:ext cx="3589040" cy="206370"/>
          </a:xfrm>
          <a:custGeom>
            <a:avLst/>
            <a:gdLst/>
            <a:ahLst/>
            <a:cxnLst/>
            <a:rect l="l" t="t" r="r" b="b"/>
            <a:pathLst>
              <a:path w="3264853" h="187729">
                <a:moveTo>
                  <a:pt x="0" y="0"/>
                </a:moveTo>
                <a:lnTo>
                  <a:pt x="3264852" y="0"/>
                </a:lnTo>
                <a:lnTo>
                  <a:pt x="3264852" y="187729"/>
                </a:lnTo>
                <a:lnTo>
                  <a:pt x="0" y="1877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28" name="Freeform 28"/>
          <p:cNvSpPr/>
          <p:nvPr/>
        </p:nvSpPr>
        <p:spPr>
          <a:xfrm rot="16926447">
            <a:off x="13490581" y="7965604"/>
            <a:ext cx="863653" cy="215915"/>
          </a:xfrm>
          <a:custGeom>
            <a:avLst/>
            <a:gdLst/>
            <a:ahLst/>
            <a:cxnLst/>
            <a:rect l="l" t="t" r="r" b="b"/>
            <a:pathLst>
              <a:path w="785642" h="196411">
                <a:moveTo>
                  <a:pt x="0" y="0"/>
                </a:moveTo>
                <a:lnTo>
                  <a:pt x="785642" y="0"/>
                </a:lnTo>
                <a:lnTo>
                  <a:pt x="785642" y="196410"/>
                </a:lnTo>
                <a:lnTo>
                  <a:pt x="0" y="196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30" name="Freeform 30" descr="A blue circle with white text  Description automatically generated"/>
          <p:cNvSpPr/>
          <p:nvPr/>
        </p:nvSpPr>
        <p:spPr>
          <a:xfrm>
            <a:off x="13022837" y="8287525"/>
            <a:ext cx="1182414" cy="1183410"/>
          </a:xfrm>
          <a:custGeom>
            <a:avLst/>
            <a:gdLst/>
            <a:ahLst/>
            <a:cxnLst/>
            <a:rect l="l" t="t" r="r" b="b"/>
            <a:pathLst>
              <a:path w="1075610" h="1076516">
                <a:moveTo>
                  <a:pt x="0" y="0"/>
                </a:moveTo>
                <a:lnTo>
                  <a:pt x="1075610" y="0"/>
                </a:lnTo>
                <a:lnTo>
                  <a:pt x="1075610" y="1076516"/>
                </a:lnTo>
                <a:lnTo>
                  <a:pt x="0" y="10765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" r="-42"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33" name="Freeform 33" descr="A circle with text and orange dots  Description automatically generated"/>
          <p:cNvSpPr/>
          <p:nvPr/>
        </p:nvSpPr>
        <p:spPr>
          <a:xfrm>
            <a:off x="16452877" y="140897"/>
            <a:ext cx="3144305" cy="3252305"/>
          </a:xfrm>
          <a:custGeom>
            <a:avLst/>
            <a:gdLst/>
            <a:ahLst/>
            <a:cxnLst/>
            <a:rect l="l" t="t" r="r" b="b"/>
            <a:pathLst>
              <a:path w="2164973" h="2158143">
                <a:moveTo>
                  <a:pt x="0" y="0"/>
                </a:moveTo>
                <a:lnTo>
                  <a:pt x="2164973" y="0"/>
                </a:lnTo>
                <a:lnTo>
                  <a:pt x="2164973" y="2158143"/>
                </a:lnTo>
                <a:lnTo>
                  <a:pt x="0" y="2158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3" b="-53"/>
            </a:stretch>
          </a:blipFill>
        </p:spPr>
        <p:txBody>
          <a:bodyPr/>
          <a:lstStyle/>
          <a:p>
            <a:endParaRPr lang="en-AU" sz="2968"/>
          </a:p>
        </p:txBody>
      </p:sp>
      <p:grpSp>
        <p:nvGrpSpPr>
          <p:cNvPr id="34" name="Group 34"/>
          <p:cNvGrpSpPr/>
          <p:nvPr/>
        </p:nvGrpSpPr>
        <p:grpSpPr>
          <a:xfrm rot="10800000">
            <a:off x="139782" y="460"/>
            <a:ext cx="1982332" cy="1235345"/>
            <a:chOff x="0" y="0"/>
            <a:chExt cx="2404364" cy="1498346"/>
          </a:xfrm>
        </p:grpSpPr>
        <p:sp>
          <p:nvSpPr>
            <p:cNvPr id="35" name="Freeform 35"/>
            <p:cNvSpPr/>
            <p:nvPr/>
          </p:nvSpPr>
          <p:spPr>
            <a:xfrm flipH="1">
              <a:off x="0" y="0"/>
              <a:ext cx="2404364" cy="1498346"/>
            </a:xfrm>
            <a:custGeom>
              <a:avLst/>
              <a:gdLst/>
              <a:ahLst/>
              <a:cxnLst/>
              <a:rect l="l" t="t" r="r" b="b"/>
              <a:pathLst>
                <a:path w="2404364" h="1498346">
                  <a:moveTo>
                    <a:pt x="2404364" y="0"/>
                  </a:moveTo>
                  <a:lnTo>
                    <a:pt x="0" y="0"/>
                  </a:lnTo>
                  <a:lnTo>
                    <a:pt x="0" y="1498346"/>
                  </a:lnTo>
                  <a:lnTo>
                    <a:pt x="2404364" y="1498346"/>
                  </a:lnTo>
                  <a:close/>
                </a:path>
              </a:pathLst>
            </a:custGeom>
            <a:blipFill>
              <a:blip r:embed="rId11"/>
              <a:stretch>
                <a:fillRect l="-46" r="-47" b="-1"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41572" y="2239241"/>
            <a:ext cx="2878400" cy="3012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0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6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8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0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2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4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6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799"/>
              </a:lnSpc>
            </a:pPr>
            <a:r>
              <a:rPr lang="en-US" sz="394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Population Health Research Network</a:t>
            </a:r>
          </a:p>
          <a:p>
            <a:pPr>
              <a:lnSpc>
                <a:spcPts val="4799"/>
              </a:lnSpc>
            </a:pPr>
            <a:r>
              <a:rPr lang="en-US" sz="2800" b="1" i="1">
                <a:solidFill>
                  <a:srgbClr val="FFFFFF"/>
                </a:solidFill>
                <a:latin typeface="Grandview Display"/>
                <a:ea typeface="Open Sans Bold"/>
                <a:cs typeface="Open Sans Bold"/>
              </a:rPr>
              <a:t>   </a:t>
            </a:r>
            <a:endParaRPr lang="en-US" sz="2800" b="1">
              <a:solidFill>
                <a:srgbClr val="FFFFFF"/>
              </a:solidFill>
              <a:latin typeface="Open Sans Bold"/>
              <a:ea typeface="Open Sans Bold"/>
              <a:cs typeface="Open Sans Bold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12065459-4BEE-8741-841A-243256A1D3A7}"/>
              </a:ext>
            </a:extLst>
          </p:cNvPr>
          <p:cNvSpPr/>
          <p:nvPr/>
        </p:nvSpPr>
        <p:spPr>
          <a:xfrm rot="20520000">
            <a:off x="10311654" y="4185836"/>
            <a:ext cx="3920331" cy="225419"/>
          </a:xfrm>
          <a:custGeom>
            <a:avLst/>
            <a:gdLst/>
            <a:ahLst/>
            <a:cxnLst/>
            <a:rect l="l" t="t" r="r" b="b"/>
            <a:pathLst>
              <a:path w="3566219" h="205058">
                <a:moveTo>
                  <a:pt x="0" y="0"/>
                </a:moveTo>
                <a:lnTo>
                  <a:pt x="3566219" y="0"/>
                </a:lnTo>
                <a:lnTo>
                  <a:pt x="3566219" y="205057"/>
                </a:lnTo>
                <a:lnTo>
                  <a:pt x="0" y="205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31" name="Freeform 31" descr="A circular logo with a blue and white design  Description automatically generated"/>
          <p:cNvSpPr/>
          <p:nvPr/>
        </p:nvSpPr>
        <p:spPr>
          <a:xfrm>
            <a:off x="13022839" y="2828283"/>
            <a:ext cx="2127666" cy="2108810"/>
          </a:xfrm>
          <a:custGeom>
            <a:avLst/>
            <a:gdLst/>
            <a:ahLst/>
            <a:cxnLst/>
            <a:rect l="l" t="t" r="r" b="b"/>
            <a:pathLst>
              <a:path w="1935481" h="1918327">
                <a:moveTo>
                  <a:pt x="0" y="0"/>
                </a:moveTo>
                <a:lnTo>
                  <a:pt x="1935481" y="0"/>
                </a:lnTo>
                <a:lnTo>
                  <a:pt x="1935481" y="1918327"/>
                </a:lnTo>
                <a:lnTo>
                  <a:pt x="0" y="1918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47" b="-447"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9BB1AEC3-4A0D-CA82-C0FE-B325E684A362}"/>
              </a:ext>
            </a:extLst>
          </p:cNvPr>
          <p:cNvSpPr/>
          <p:nvPr/>
        </p:nvSpPr>
        <p:spPr>
          <a:xfrm rot="13260000">
            <a:off x="10831273" y="5858152"/>
            <a:ext cx="3920331" cy="225419"/>
          </a:xfrm>
          <a:custGeom>
            <a:avLst/>
            <a:gdLst/>
            <a:ahLst/>
            <a:cxnLst/>
            <a:rect l="l" t="t" r="r" b="b"/>
            <a:pathLst>
              <a:path w="3566219" h="205058">
                <a:moveTo>
                  <a:pt x="0" y="0"/>
                </a:moveTo>
                <a:lnTo>
                  <a:pt x="3566219" y="0"/>
                </a:lnTo>
                <a:lnTo>
                  <a:pt x="3566219" y="205057"/>
                </a:lnTo>
                <a:lnTo>
                  <a:pt x="0" y="2050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29" name="Freeform 29" descr="A circular logo with a flower and text  Description automatically generated"/>
          <p:cNvSpPr/>
          <p:nvPr/>
        </p:nvSpPr>
        <p:spPr>
          <a:xfrm>
            <a:off x="13442842" y="6423029"/>
            <a:ext cx="1474833" cy="1479220"/>
          </a:xfrm>
          <a:custGeom>
            <a:avLst/>
            <a:gdLst/>
            <a:ahLst/>
            <a:cxnLst/>
            <a:rect l="l" t="t" r="r" b="b"/>
            <a:pathLst>
              <a:path w="1341616" h="1345606">
                <a:moveTo>
                  <a:pt x="0" y="0"/>
                </a:moveTo>
                <a:lnTo>
                  <a:pt x="1341616" y="0"/>
                </a:lnTo>
                <a:lnTo>
                  <a:pt x="1341616" y="1345605"/>
                </a:lnTo>
                <a:lnTo>
                  <a:pt x="0" y="13456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" b="-57"/>
            </a:stretch>
          </a:blipFill>
        </p:spPr>
        <p:txBody>
          <a:bodyPr/>
          <a:lstStyle/>
          <a:p>
            <a:endParaRPr lang="en-AU" sz="2968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CA731F5-09A0-35F3-F202-564EC407DFF6}"/>
              </a:ext>
            </a:extLst>
          </p:cNvPr>
          <p:cNvGrpSpPr/>
          <p:nvPr/>
        </p:nvGrpSpPr>
        <p:grpSpPr>
          <a:xfrm>
            <a:off x="3564869" y="2061488"/>
            <a:ext cx="7018479" cy="1662368"/>
            <a:chOff x="3565150" y="2061201"/>
            <a:chExt cx="7019032" cy="1662497"/>
          </a:xfrm>
        </p:grpSpPr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C034AC61-E285-862B-ACEE-AC1913B31220}"/>
                </a:ext>
              </a:extLst>
            </p:cNvPr>
            <p:cNvSpPr/>
            <p:nvPr/>
          </p:nvSpPr>
          <p:spPr>
            <a:xfrm rot="1380000">
              <a:off x="6994859" y="3517312"/>
              <a:ext cx="3589323" cy="206386"/>
            </a:xfrm>
            <a:custGeom>
              <a:avLst/>
              <a:gdLst/>
              <a:ahLst/>
              <a:cxnLst/>
              <a:rect l="l" t="t" r="r" b="b"/>
              <a:pathLst>
                <a:path w="3264853" h="187729">
                  <a:moveTo>
                    <a:pt x="0" y="0"/>
                  </a:moveTo>
                  <a:lnTo>
                    <a:pt x="3264853" y="0"/>
                  </a:lnTo>
                  <a:lnTo>
                    <a:pt x="3264853" y="187729"/>
                  </a:lnTo>
                  <a:lnTo>
                    <a:pt x="0" y="1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ADF1374A-012C-6C0C-29B6-76903EBAF0A5}"/>
                </a:ext>
              </a:extLst>
            </p:cNvPr>
            <p:cNvSpPr/>
            <p:nvPr/>
          </p:nvSpPr>
          <p:spPr>
            <a:xfrm rot="1380000">
              <a:off x="3565150" y="2061201"/>
              <a:ext cx="3589323" cy="206386"/>
            </a:xfrm>
            <a:custGeom>
              <a:avLst/>
              <a:gdLst/>
              <a:ahLst/>
              <a:cxnLst/>
              <a:rect l="l" t="t" r="r" b="b"/>
              <a:pathLst>
                <a:path w="3264853" h="187729">
                  <a:moveTo>
                    <a:pt x="0" y="0"/>
                  </a:moveTo>
                  <a:lnTo>
                    <a:pt x="3264853" y="0"/>
                  </a:lnTo>
                  <a:lnTo>
                    <a:pt x="3264853" y="187729"/>
                  </a:lnTo>
                  <a:lnTo>
                    <a:pt x="0" y="1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DB0FBAE-EAFC-35E9-49ED-41E7EF7360B0}"/>
              </a:ext>
            </a:extLst>
          </p:cNvPr>
          <p:cNvGrpSpPr/>
          <p:nvPr/>
        </p:nvGrpSpPr>
        <p:grpSpPr>
          <a:xfrm>
            <a:off x="4491509" y="2251883"/>
            <a:ext cx="225876" cy="8028982"/>
            <a:chOff x="4491863" y="2813890"/>
            <a:chExt cx="225894" cy="8029615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ACAB955-F681-2582-77D7-4AAC8F8D3EF1}"/>
                </a:ext>
              </a:extLst>
            </p:cNvPr>
            <p:cNvSpPr/>
            <p:nvPr/>
          </p:nvSpPr>
          <p:spPr>
            <a:xfrm rot="16200000">
              <a:off x="2644262" y="4661491"/>
              <a:ext cx="3920640" cy="225437"/>
            </a:xfrm>
            <a:custGeom>
              <a:avLst/>
              <a:gdLst/>
              <a:ahLst/>
              <a:cxnLst/>
              <a:rect l="l" t="t" r="r" b="b"/>
              <a:pathLst>
                <a:path w="3566219" h="205058">
                  <a:moveTo>
                    <a:pt x="0" y="0"/>
                  </a:moveTo>
                  <a:lnTo>
                    <a:pt x="3566219" y="0"/>
                  </a:lnTo>
                  <a:lnTo>
                    <a:pt x="3566219" y="205057"/>
                  </a:lnTo>
                  <a:lnTo>
                    <a:pt x="0" y="205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376C1C36-656F-7E63-CCF4-E2CFBBD2CB7B}"/>
                </a:ext>
              </a:extLst>
            </p:cNvPr>
            <p:cNvSpPr/>
            <p:nvPr/>
          </p:nvSpPr>
          <p:spPr>
            <a:xfrm rot="16200000">
              <a:off x="2644719" y="8770466"/>
              <a:ext cx="3920640" cy="225437"/>
            </a:xfrm>
            <a:custGeom>
              <a:avLst/>
              <a:gdLst/>
              <a:ahLst/>
              <a:cxnLst/>
              <a:rect l="l" t="t" r="r" b="b"/>
              <a:pathLst>
                <a:path w="3566219" h="205058">
                  <a:moveTo>
                    <a:pt x="0" y="0"/>
                  </a:moveTo>
                  <a:lnTo>
                    <a:pt x="3566219" y="0"/>
                  </a:lnTo>
                  <a:lnTo>
                    <a:pt x="3566219" y="205057"/>
                  </a:lnTo>
                  <a:lnTo>
                    <a:pt x="0" y="205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</p:grpSp>
      <p:sp>
        <p:nvSpPr>
          <p:cNvPr id="25" name="Freeform 25" descr="A circular logo with blue text  Description automatically generated"/>
          <p:cNvSpPr/>
          <p:nvPr/>
        </p:nvSpPr>
        <p:spPr>
          <a:xfrm>
            <a:off x="3481072" y="8187555"/>
            <a:ext cx="2535684" cy="2508588"/>
          </a:xfrm>
          <a:custGeom>
            <a:avLst/>
            <a:gdLst/>
            <a:ahLst/>
            <a:cxnLst/>
            <a:rect l="l" t="t" r="r" b="b"/>
            <a:pathLst>
              <a:path w="1965545" h="1967087">
                <a:moveTo>
                  <a:pt x="0" y="0"/>
                </a:moveTo>
                <a:lnTo>
                  <a:pt x="1965545" y="0"/>
                </a:lnTo>
                <a:lnTo>
                  <a:pt x="1965545" y="1967087"/>
                </a:lnTo>
                <a:lnTo>
                  <a:pt x="0" y="19670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9" r="-39"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24" name="Freeform 24" descr="A circular logo with text and animals  Description automatically generated"/>
          <p:cNvSpPr/>
          <p:nvPr/>
        </p:nvSpPr>
        <p:spPr>
          <a:xfrm>
            <a:off x="3475178" y="417450"/>
            <a:ext cx="2729158" cy="2694164"/>
          </a:xfrm>
          <a:custGeom>
            <a:avLst/>
            <a:gdLst/>
            <a:ahLst/>
            <a:cxnLst/>
            <a:rect l="l" t="t" r="r" b="b"/>
            <a:pathLst>
              <a:path w="2482641" h="2450808">
                <a:moveTo>
                  <a:pt x="0" y="0"/>
                </a:moveTo>
                <a:lnTo>
                  <a:pt x="2482641" y="0"/>
                </a:lnTo>
                <a:lnTo>
                  <a:pt x="2482641" y="2450808"/>
                </a:lnTo>
                <a:lnTo>
                  <a:pt x="0" y="245080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555" b="-555"/>
            </a:stretch>
          </a:blipFill>
        </p:spPr>
        <p:txBody>
          <a:bodyPr/>
          <a:lstStyle/>
          <a:p>
            <a:endParaRPr lang="en-AU" sz="2968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6702D9-B1EC-5211-41D3-EB6AF93BD336}"/>
              </a:ext>
            </a:extLst>
          </p:cNvPr>
          <p:cNvGrpSpPr/>
          <p:nvPr/>
        </p:nvGrpSpPr>
        <p:grpSpPr>
          <a:xfrm rot="21300000">
            <a:off x="11222524" y="3628168"/>
            <a:ext cx="1115988" cy="7265205"/>
            <a:chOff x="11482868" y="4723725"/>
            <a:chExt cx="1116075" cy="7265778"/>
          </a:xfrm>
        </p:grpSpPr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936A2900-8435-2B48-04F3-B14F611D4F49}"/>
                </a:ext>
              </a:extLst>
            </p:cNvPr>
            <p:cNvSpPr/>
            <p:nvPr/>
          </p:nvSpPr>
          <p:spPr>
            <a:xfrm rot="4560000">
              <a:off x="9791399" y="6415194"/>
              <a:ext cx="3589323" cy="206386"/>
            </a:xfrm>
            <a:custGeom>
              <a:avLst/>
              <a:gdLst/>
              <a:ahLst/>
              <a:cxnLst/>
              <a:rect l="l" t="t" r="r" b="b"/>
              <a:pathLst>
                <a:path w="3264853" h="187729">
                  <a:moveTo>
                    <a:pt x="0" y="0"/>
                  </a:moveTo>
                  <a:lnTo>
                    <a:pt x="3264853" y="0"/>
                  </a:lnTo>
                  <a:lnTo>
                    <a:pt x="3264853" y="187729"/>
                  </a:lnTo>
                  <a:lnTo>
                    <a:pt x="0" y="1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6A5F12D-8DAD-7D2C-2379-808F22E541DA}"/>
                </a:ext>
              </a:extLst>
            </p:cNvPr>
            <p:cNvSpPr/>
            <p:nvPr/>
          </p:nvSpPr>
          <p:spPr>
            <a:xfrm rot="4560000">
              <a:off x="10701088" y="10091649"/>
              <a:ext cx="3589323" cy="206386"/>
            </a:xfrm>
            <a:custGeom>
              <a:avLst/>
              <a:gdLst/>
              <a:ahLst/>
              <a:cxnLst/>
              <a:rect l="l" t="t" r="r" b="b"/>
              <a:pathLst>
                <a:path w="3264853" h="187729">
                  <a:moveTo>
                    <a:pt x="0" y="0"/>
                  </a:moveTo>
                  <a:lnTo>
                    <a:pt x="3264853" y="0"/>
                  </a:lnTo>
                  <a:lnTo>
                    <a:pt x="3264853" y="187729"/>
                  </a:lnTo>
                  <a:lnTo>
                    <a:pt x="0" y="187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sz="2968"/>
            </a:p>
          </p:txBody>
        </p:sp>
      </p:grpSp>
      <p:sp>
        <p:nvSpPr>
          <p:cNvPr id="27" name="Freeform 27" descr="A circular logo with black background  Description automatically generated"/>
          <p:cNvSpPr/>
          <p:nvPr/>
        </p:nvSpPr>
        <p:spPr>
          <a:xfrm>
            <a:off x="9987239" y="3618513"/>
            <a:ext cx="2148746" cy="2128334"/>
          </a:xfrm>
          <a:custGeom>
            <a:avLst/>
            <a:gdLst/>
            <a:ahLst/>
            <a:cxnLst/>
            <a:rect l="l" t="t" r="r" b="b"/>
            <a:pathLst>
              <a:path w="1954657" h="1936088">
                <a:moveTo>
                  <a:pt x="0" y="0"/>
                </a:moveTo>
                <a:lnTo>
                  <a:pt x="1954658" y="0"/>
                </a:lnTo>
                <a:lnTo>
                  <a:pt x="1954658" y="1936089"/>
                </a:lnTo>
                <a:lnTo>
                  <a:pt x="0" y="19360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479" b="-479"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32" name="Freeform 32" descr="A circular logo with text  Description automatically generated"/>
          <p:cNvSpPr/>
          <p:nvPr/>
        </p:nvSpPr>
        <p:spPr>
          <a:xfrm>
            <a:off x="12253986" y="9668347"/>
            <a:ext cx="1360059" cy="1343766"/>
          </a:xfrm>
          <a:custGeom>
            <a:avLst/>
            <a:gdLst/>
            <a:ahLst/>
            <a:cxnLst/>
            <a:rect l="l" t="t" r="r" b="b"/>
            <a:pathLst>
              <a:path w="1237210" h="1222388">
                <a:moveTo>
                  <a:pt x="0" y="0"/>
                </a:moveTo>
                <a:lnTo>
                  <a:pt x="1237210" y="0"/>
                </a:lnTo>
                <a:lnTo>
                  <a:pt x="1237210" y="1222389"/>
                </a:lnTo>
                <a:lnTo>
                  <a:pt x="0" y="12223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500" b="-500"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26" name="Freeform 26" descr="A circular logo with text and images  Description automatically generated"/>
          <p:cNvSpPr/>
          <p:nvPr/>
        </p:nvSpPr>
        <p:spPr>
          <a:xfrm>
            <a:off x="5625378" y="5938794"/>
            <a:ext cx="2088622" cy="2113265"/>
          </a:xfrm>
          <a:custGeom>
            <a:avLst/>
            <a:gdLst/>
            <a:ahLst/>
            <a:cxnLst/>
            <a:rect l="l" t="t" r="r" b="b"/>
            <a:pathLst>
              <a:path w="1899963" h="1922381">
                <a:moveTo>
                  <a:pt x="0" y="0"/>
                </a:moveTo>
                <a:lnTo>
                  <a:pt x="1899963" y="0"/>
                </a:lnTo>
                <a:lnTo>
                  <a:pt x="1899963" y="1922381"/>
                </a:lnTo>
                <a:lnTo>
                  <a:pt x="0" y="192238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89" r="-589"/>
            </a:stretch>
          </a:blipFill>
        </p:spPr>
        <p:txBody>
          <a:bodyPr/>
          <a:lstStyle/>
          <a:p>
            <a:endParaRPr lang="en-AU" sz="296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00F26-A916-A170-546B-3CC5F859D1E3}"/>
              </a:ext>
            </a:extLst>
          </p:cNvPr>
          <p:cNvSpPr txBox="1"/>
          <p:nvPr/>
        </p:nvSpPr>
        <p:spPr>
          <a:xfrm>
            <a:off x="-148337" y="5810893"/>
            <a:ext cx="2742983" cy="17373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33" tIns="45716" rIns="91433" bIns="45716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0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6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8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0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2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4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6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199" b="1" i="1">
                <a:solidFill>
                  <a:srgbClr val="FFFFFF"/>
                </a:solidFill>
                <a:latin typeface="Grandview Display"/>
              </a:rPr>
              <a:t>Working together in partnership</a:t>
            </a:r>
            <a:r>
              <a:rPr lang="en-US" sz="3199" b="1">
                <a:solidFill>
                  <a:srgbClr val="FFFFFF"/>
                </a:solidFill>
                <a:ea typeface="+mn-lt"/>
                <a:cs typeface="+mn-lt"/>
              </a:rPr>
              <a:t> </a:t>
            </a:r>
            <a:endParaRPr lang="en-US" sz="3199">
              <a:ea typeface="+mn-lt"/>
              <a:cs typeface="+mn-lt"/>
            </a:endParaRPr>
          </a:p>
          <a:p>
            <a:pPr algn="l"/>
            <a:endParaRPr lang="en-US" sz="1092">
              <a:ea typeface="Calibri"/>
              <a:cs typeface="Calibri"/>
            </a:endParaRPr>
          </a:p>
        </p:txBody>
      </p:sp>
      <p:sp>
        <p:nvSpPr>
          <p:cNvPr id="12" name="Rectangle: Single Corner Rounded 3">
            <a:extLst>
              <a:ext uri="{FF2B5EF4-FFF2-40B4-BE49-F238E27FC236}">
                <a16:creationId xmlns:a16="http://schemas.microsoft.com/office/drawing/2014/main" id="{0C467B06-7BA7-A7E0-4D70-04E3781FF70B}"/>
              </a:ext>
            </a:extLst>
          </p:cNvPr>
          <p:cNvSpPr/>
          <p:nvPr/>
        </p:nvSpPr>
        <p:spPr>
          <a:xfrm>
            <a:off x="17223783" y="4861888"/>
            <a:ext cx="2523224" cy="1377799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>
            <a:defPPr>
              <a:defRPr lang="en-US"/>
            </a:defPPr>
            <a:lvl1pPr marL="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0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6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8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0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2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4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6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ea typeface="Calibri"/>
                <a:cs typeface="Calibri"/>
              </a:rPr>
              <a:t>304 </a:t>
            </a:r>
            <a:endParaRPr lang="en-US" sz="3600">
              <a:ea typeface="Calibri"/>
              <a:cs typeface="Calibri"/>
            </a:endParaRPr>
          </a:p>
          <a:p>
            <a:pPr algn="ctr"/>
            <a:r>
              <a:rPr lang="en-US" sz="2399">
                <a:ea typeface="Calibri"/>
                <a:cs typeface="Calibri"/>
              </a:rPr>
              <a:t>Accessible Datasets</a:t>
            </a:r>
            <a:endParaRPr lang="en-US" sz="1092">
              <a:ea typeface="Calibri"/>
              <a:cs typeface="Calibri"/>
            </a:endParaRPr>
          </a:p>
        </p:txBody>
      </p:sp>
      <p:sp>
        <p:nvSpPr>
          <p:cNvPr id="16" name="Rectangle: Single Corner Rounded 3">
            <a:extLst>
              <a:ext uri="{FF2B5EF4-FFF2-40B4-BE49-F238E27FC236}">
                <a16:creationId xmlns:a16="http://schemas.microsoft.com/office/drawing/2014/main" id="{A4AE9F7F-89CA-E807-8467-C7C9250288C5}"/>
              </a:ext>
            </a:extLst>
          </p:cNvPr>
          <p:cNvSpPr/>
          <p:nvPr/>
        </p:nvSpPr>
        <p:spPr>
          <a:xfrm>
            <a:off x="17228115" y="6325657"/>
            <a:ext cx="2523224" cy="137779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>
            <a:defPPr>
              <a:defRPr lang="en-US"/>
            </a:defPPr>
            <a:lvl1pPr marL="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0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6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8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0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2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4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6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latin typeface="Calibri"/>
              </a:rPr>
              <a:t>3,184</a:t>
            </a:r>
            <a:r>
              <a:rPr lang="en-US" sz="3600" b="1">
                <a:solidFill>
                  <a:srgbClr val="FFFFFF"/>
                </a:solidFill>
                <a:latin typeface="Calibri"/>
              </a:rPr>
              <a:t> </a:t>
            </a:r>
            <a:endParaRPr lang="en-US" sz="36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2399">
                <a:latin typeface="Calibri"/>
              </a:rPr>
              <a:t>Live &amp; completed projects</a:t>
            </a:r>
            <a:r>
              <a:rPr lang="en-US" sz="2399">
                <a:latin typeface="Calibri"/>
                <a:ea typeface="Calibri"/>
                <a:cs typeface="Calibri"/>
              </a:rPr>
              <a:t>​</a:t>
            </a:r>
            <a:endParaRPr lang="en-US" sz="1092">
              <a:ea typeface="Calibri"/>
              <a:cs typeface="Calibri"/>
            </a:endParaRPr>
          </a:p>
        </p:txBody>
      </p:sp>
      <p:sp>
        <p:nvSpPr>
          <p:cNvPr id="17" name="Rectangle: Single Corner Rounded 3">
            <a:extLst>
              <a:ext uri="{FF2B5EF4-FFF2-40B4-BE49-F238E27FC236}">
                <a16:creationId xmlns:a16="http://schemas.microsoft.com/office/drawing/2014/main" id="{E0D237D7-88BF-A2FB-FC5A-6E51F1402A10}"/>
              </a:ext>
            </a:extLst>
          </p:cNvPr>
          <p:cNvSpPr/>
          <p:nvPr/>
        </p:nvSpPr>
        <p:spPr>
          <a:xfrm>
            <a:off x="17228150" y="7820569"/>
            <a:ext cx="2523224" cy="1377799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rtlCol="0" anchor="ctr"/>
          <a:lstStyle>
            <a:defPPr>
              <a:defRPr lang="en-US"/>
            </a:defPPr>
            <a:lvl1pPr marL="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7200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44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16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8801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60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63202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04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7603" algn="l" defTabSz="554401" rtl="0" eaLnBrk="1" latinLnBrk="0" hangingPunct="1">
              <a:defRPr sz="10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latin typeface="Calibri"/>
              </a:rPr>
              <a:t>2,285</a:t>
            </a:r>
            <a:r>
              <a:rPr lang="en-US" sz="2399" b="1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399">
                <a:latin typeface="Calibri"/>
              </a:rPr>
              <a:t>Publications</a:t>
            </a:r>
            <a:endParaRPr lang="en-US" sz="1092"/>
          </a:p>
        </p:txBody>
      </p:sp>
    </p:spTree>
    <p:extLst>
      <p:ext uri="{BB962C8B-B14F-4D97-AF65-F5344CB8AC3E}">
        <p14:creationId xmlns:p14="http://schemas.microsoft.com/office/powerpoint/2010/main" val="3619967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FF50C-677B-6168-BD4E-CC7B61836553}"/>
              </a:ext>
            </a:extLst>
          </p:cNvPr>
          <p:cNvSpPr txBox="1"/>
          <p:nvPr/>
        </p:nvSpPr>
        <p:spPr>
          <a:xfrm>
            <a:off x="340242" y="10100930"/>
            <a:ext cx="2448351" cy="806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0862D952-E9DE-33BF-E63B-EFDDA63C5BAF}"/>
              </a:ext>
            </a:extLst>
          </p:cNvPr>
          <p:cNvSpPr txBox="1">
            <a:spLocks/>
          </p:cNvSpPr>
          <p:nvPr/>
        </p:nvSpPr>
        <p:spPr>
          <a:xfrm>
            <a:off x="2529821" y="402018"/>
            <a:ext cx="13116564" cy="600665"/>
          </a:xfrm>
          <a:prstGeom prst="rect">
            <a:avLst/>
          </a:prstGeom>
        </p:spPr>
        <p:txBody>
          <a:bodyPr vert="horz" wrap="square" lIns="0" tIns="23038" rIns="0" bIns="0" rtlCol="0">
            <a:spAutoFit/>
          </a:bodyPr>
          <a:lstStyle>
            <a:lvl1pPr marL="10319">
              <a:lnSpc>
                <a:spcPct val="100000"/>
              </a:lnSpc>
              <a:spcBef>
                <a:spcPts val="89"/>
              </a:spcBef>
              <a:defRPr sz="37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1507937"/>
            <a:r>
              <a:rPr lang="en-AU" sz="3752" kern="0"/>
              <a:t>AIHW’s role in enabling external integration systems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6A70ED-6726-84DA-4901-737CCFFC281F}"/>
              </a:ext>
            </a:extLst>
          </p:cNvPr>
          <p:cNvSpPr txBox="1"/>
          <p:nvPr/>
        </p:nvSpPr>
        <p:spPr>
          <a:xfrm>
            <a:off x="9724696" y="2518038"/>
            <a:ext cx="2041451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617" b="1"/>
              <a:t>NHDH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4AA6E3D-9C71-AD5C-45E9-D5307DF38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75" y="2949452"/>
            <a:ext cx="2654803" cy="272035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7391B68-EB48-2FF6-0760-A66469A62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593" y="5953115"/>
            <a:ext cx="3466969" cy="247310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30E3900-E74A-542F-183A-9DF5F71D7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761" y="8628855"/>
            <a:ext cx="4775333" cy="2387666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55A8675-CDC0-0E20-34A5-42053445B86E}"/>
              </a:ext>
            </a:extLst>
          </p:cNvPr>
          <p:cNvCxnSpPr>
            <a:cxnSpLocks/>
          </p:cNvCxnSpPr>
          <p:nvPr/>
        </p:nvCxnSpPr>
        <p:spPr>
          <a:xfrm>
            <a:off x="5884401" y="3994243"/>
            <a:ext cx="948693" cy="25969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3023641-A220-E86F-9B6B-F08DA346B5F4}"/>
              </a:ext>
            </a:extLst>
          </p:cNvPr>
          <p:cNvCxnSpPr>
            <a:cxnSpLocks/>
          </p:cNvCxnSpPr>
          <p:nvPr/>
        </p:nvCxnSpPr>
        <p:spPr>
          <a:xfrm>
            <a:off x="6306906" y="7089180"/>
            <a:ext cx="80040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852F12B-430F-B9A4-0E68-7D3B8D7C0C01}"/>
              </a:ext>
            </a:extLst>
          </p:cNvPr>
          <p:cNvSpPr txBox="1"/>
          <p:nvPr/>
        </p:nvSpPr>
        <p:spPr>
          <a:xfrm>
            <a:off x="2529821" y="1985306"/>
            <a:ext cx="4177288" cy="8028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4617" b="1"/>
              <a:t>NHDH Delivers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E0C8EDA-BA6B-CDA3-ECD4-E26E0805C665}"/>
              </a:ext>
            </a:extLst>
          </p:cNvPr>
          <p:cNvCxnSpPr>
            <a:cxnSpLocks/>
          </p:cNvCxnSpPr>
          <p:nvPr/>
        </p:nvCxnSpPr>
        <p:spPr>
          <a:xfrm flipV="1">
            <a:off x="6883492" y="9501879"/>
            <a:ext cx="641524" cy="334864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41749E43-01D3-A024-E9EA-B603EF6852BA}"/>
              </a:ext>
            </a:extLst>
          </p:cNvPr>
          <p:cNvSpPr txBox="1"/>
          <p:nvPr/>
        </p:nvSpPr>
        <p:spPr>
          <a:xfrm>
            <a:off x="14373105" y="1817667"/>
            <a:ext cx="4031873" cy="80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617" b="1"/>
              <a:t>NHDH Supports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DDACA0E-389F-6351-D445-2E17D4EDD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9326" y="2869678"/>
            <a:ext cx="3365162" cy="2507275"/>
          </a:xfrm>
          <a:prstGeom prst="rect">
            <a:avLst/>
          </a:prstGeom>
        </p:spPr>
      </p:pic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193240F4-CB8F-E60C-F778-A760FFFB7C4E}"/>
              </a:ext>
            </a:extLst>
          </p:cNvPr>
          <p:cNvCxnSpPr>
            <a:cxnSpLocks/>
          </p:cNvCxnSpPr>
          <p:nvPr/>
        </p:nvCxnSpPr>
        <p:spPr>
          <a:xfrm flipV="1">
            <a:off x="14293907" y="4628242"/>
            <a:ext cx="467381" cy="17295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>
            <a:extLst>
              <a:ext uri="{FF2B5EF4-FFF2-40B4-BE49-F238E27FC236}">
                <a16:creationId xmlns:a16="http://schemas.microsoft.com/office/drawing/2014/main" id="{AC5967E1-67CD-B245-C2EE-D0F011E09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6007" y="7089180"/>
            <a:ext cx="3219317" cy="1539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0" name="Picture 89" descr="A circular chart with different colored circles&#10;&#10;Description automatically generated">
            <a:extLst>
              <a:ext uri="{FF2B5EF4-FFF2-40B4-BE49-F238E27FC236}">
                <a16:creationId xmlns:a16="http://schemas.microsoft.com/office/drawing/2014/main" id="{582B3F6B-94E1-C549-2570-CA59DA87B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4651" y="8725150"/>
            <a:ext cx="3419721" cy="2480145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F64D5B2-CE02-462D-4DC8-8D94C73A4E6D}"/>
              </a:ext>
            </a:extLst>
          </p:cNvPr>
          <p:cNvCxnSpPr>
            <a:cxnSpLocks/>
          </p:cNvCxnSpPr>
          <p:nvPr/>
        </p:nvCxnSpPr>
        <p:spPr>
          <a:xfrm>
            <a:off x="14196264" y="8812649"/>
            <a:ext cx="1039019" cy="57844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B874C466-9496-2773-D598-FB8AA8FA11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7332" y="5451293"/>
            <a:ext cx="1713371" cy="140741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95E347A-DBF2-D652-FEB6-89597821E635}"/>
              </a:ext>
            </a:extLst>
          </p:cNvPr>
          <p:cNvCxnSpPr>
            <a:cxnSpLocks/>
          </p:cNvCxnSpPr>
          <p:nvPr/>
        </p:nvCxnSpPr>
        <p:spPr>
          <a:xfrm>
            <a:off x="14363549" y="6191937"/>
            <a:ext cx="647164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C6BD048-D58A-C292-FEF5-B1CB01447E13}"/>
              </a:ext>
            </a:extLst>
          </p:cNvPr>
          <p:cNvCxnSpPr>
            <a:cxnSpLocks/>
          </p:cNvCxnSpPr>
          <p:nvPr/>
        </p:nvCxnSpPr>
        <p:spPr>
          <a:xfrm>
            <a:off x="14265001" y="7962905"/>
            <a:ext cx="543451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diagram of health care issues&#10;&#10;AI-generated content may be incorrect.">
            <a:extLst>
              <a:ext uri="{FF2B5EF4-FFF2-40B4-BE49-F238E27FC236}">
                <a16:creationId xmlns:a16="http://schemas.microsoft.com/office/drawing/2014/main" id="{0D0B0564-BE55-E7B8-F91C-9D4E3E4832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41" y="3440504"/>
            <a:ext cx="6871130" cy="53508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39D2C0-D34A-465F-BBDE-09C2C4483AFD}"/>
              </a:ext>
            </a:extLst>
          </p:cNvPr>
          <p:cNvSpPr/>
          <p:nvPr/>
        </p:nvSpPr>
        <p:spPr>
          <a:xfrm>
            <a:off x="11700034" y="7949606"/>
            <a:ext cx="2488030" cy="762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31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4" grpId="0" animBg="1"/>
      <p:bldP spid="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75EBE0-BE80-F3B8-8C19-52A8DACA094E}"/>
              </a:ext>
            </a:extLst>
          </p:cNvPr>
          <p:cNvSpPr/>
          <p:nvPr/>
        </p:nvSpPr>
        <p:spPr>
          <a:xfrm>
            <a:off x="1" y="0"/>
            <a:ext cx="17756906" cy="11309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10A66-9325-E020-0FBE-FA7FB01AC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" t="-11" r="34" b="-105"/>
          <a:stretch/>
        </p:blipFill>
        <p:spPr>
          <a:xfrm>
            <a:off x="619002" y="-33957"/>
            <a:ext cx="16338974" cy="11449272"/>
          </a:xfrm>
          <a:prstGeom prst="rect">
            <a:avLst/>
          </a:prstGeom>
        </p:spPr>
      </p:pic>
      <p:pic>
        <p:nvPicPr>
          <p:cNvPr id="2" name="Picture 1" descr="A purple and black logo&#10;&#10;AI-generated content may be incorrect.">
            <a:extLst>
              <a:ext uri="{FF2B5EF4-FFF2-40B4-BE49-F238E27FC236}">
                <a16:creationId xmlns:a16="http://schemas.microsoft.com/office/drawing/2014/main" id="{73786660-5FF5-02C2-B2F2-3EEE644FF7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370" y="8561257"/>
            <a:ext cx="2537014" cy="88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94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F393E-7ED6-455C-374B-D3C8C4B24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11270-547B-8891-6F18-40183AFC22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AU" sz="5400"/>
              <a:t>Designing your research</a:t>
            </a:r>
          </a:p>
        </p:txBody>
      </p:sp>
      <p:pic>
        <p:nvPicPr>
          <p:cNvPr id="3" name="Picture 2" descr="A purple and black logo&#10;&#10;AI-generated content may be incorrect.">
            <a:extLst>
              <a:ext uri="{FF2B5EF4-FFF2-40B4-BE49-F238E27FC236}">
                <a16:creationId xmlns:a16="http://schemas.microsoft.com/office/drawing/2014/main" id="{98E0EC0E-3A18-1459-90E8-55EF27CFC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06" y="3645287"/>
            <a:ext cx="6445537" cy="2232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68B71-D1CF-C6F4-A527-3DC842C0EAE4}"/>
              </a:ext>
            </a:extLst>
          </p:cNvPr>
          <p:cNvSpPr txBox="1"/>
          <p:nvPr/>
        </p:nvSpPr>
        <p:spPr>
          <a:xfrm>
            <a:off x="10556106" y="6429920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Unlocking the power of linked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health and welfare data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for all Australians</a:t>
            </a:r>
            <a:endParaRPr lang="en-AU" sz="2800"/>
          </a:p>
        </p:txBody>
      </p:sp>
    </p:spTree>
    <p:extLst>
      <p:ext uri="{BB962C8B-B14F-4D97-AF65-F5344CB8AC3E}">
        <p14:creationId xmlns:p14="http://schemas.microsoft.com/office/powerpoint/2010/main" val="150515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5288-B828-F8DD-B5E7-7330A70C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623504"/>
          </a:xfrm>
        </p:spPr>
        <p:txBody>
          <a:bodyPr/>
          <a:lstStyle/>
          <a:p>
            <a:r>
              <a:rPr lang="en-AU" dirty="0"/>
              <a:t>Coverage of hospitals data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F2ACC60-0403-B7D7-22ED-1170DEA4CC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45552"/>
              </p:ext>
            </p:extLst>
          </p:nvPr>
        </p:nvGraphicFramePr>
        <p:xfrm>
          <a:off x="3844526" y="1915914"/>
          <a:ext cx="13402733" cy="893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F6DC3C4-4E7E-7B54-0904-02BA355B957A}"/>
              </a:ext>
            </a:extLst>
          </p:cNvPr>
          <p:cNvSpPr/>
          <p:nvPr/>
        </p:nvSpPr>
        <p:spPr>
          <a:xfrm>
            <a:off x="16173450" y="7772400"/>
            <a:ext cx="685800" cy="6858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1D1B7C-AFE1-3EE6-7745-5D74221F408A}"/>
              </a:ext>
            </a:extLst>
          </p:cNvPr>
          <p:cNvSpPr/>
          <p:nvPr/>
        </p:nvSpPr>
        <p:spPr>
          <a:xfrm>
            <a:off x="16173450" y="8772525"/>
            <a:ext cx="6858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07B60-8B6E-3D4D-C844-9BA012167A0F}"/>
              </a:ext>
            </a:extLst>
          </p:cNvPr>
          <p:cNvSpPr txBox="1"/>
          <p:nvPr/>
        </p:nvSpPr>
        <p:spPr>
          <a:xfrm>
            <a:off x="16859250" y="7829550"/>
            <a:ext cx="2773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Public hospitals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8BBE42-4574-CB1D-6F9A-410C9E432E68}"/>
              </a:ext>
            </a:extLst>
          </p:cNvPr>
          <p:cNvSpPr txBox="1"/>
          <p:nvPr/>
        </p:nvSpPr>
        <p:spPr>
          <a:xfrm>
            <a:off x="16859250" y="8862185"/>
            <a:ext cx="2925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Private hospitals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B08F6-D798-4ADD-5B52-5279C9350EA3}"/>
              </a:ext>
            </a:extLst>
          </p:cNvPr>
          <p:cNvSpPr txBox="1"/>
          <p:nvPr/>
        </p:nvSpPr>
        <p:spPr>
          <a:xfrm>
            <a:off x="4319230" y="10539909"/>
            <a:ext cx="11465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/>
              <a:t>Data currently available from 2010-11 to 2022-23</a:t>
            </a:r>
          </a:p>
        </p:txBody>
      </p:sp>
    </p:spTree>
    <p:extLst>
      <p:ext uri="{BB962C8B-B14F-4D97-AF65-F5344CB8AC3E}">
        <p14:creationId xmlns:p14="http://schemas.microsoft.com/office/powerpoint/2010/main" val="1609554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9082-593B-AA32-5E71-C81E8896C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39AD6607-C8B9-812A-C179-35249AB7C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4728" y="458280"/>
            <a:ext cx="16142330" cy="620859"/>
          </a:xfrm>
          <a:prstGeom prst="rect">
            <a:avLst/>
          </a:prstGeom>
        </p:spPr>
        <p:txBody>
          <a:bodyPr vert="horz" wrap="square" lIns="0" tIns="11351" rIns="0" bIns="0" rtlCol="0" anchor="t">
            <a:spAutoFit/>
          </a:bodyPr>
          <a:lstStyle/>
          <a:p>
            <a:pPr marL="9424">
              <a:spcBef>
                <a:spcPts val="89"/>
              </a:spcBef>
            </a:pPr>
            <a:r>
              <a:rPr lang="en-US" spc="3">
                <a:latin typeface="Open Sans"/>
                <a:ea typeface="Open Sans"/>
                <a:cs typeface="Open Sans"/>
              </a:rPr>
              <a:t>Reference years of data</a:t>
            </a:r>
            <a:endParaRPr lang="en-US" spc="3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3051220-F1DF-1D5B-D591-2C56C70A5092}"/>
              </a:ext>
            </a:extLst>
          </p:cNvPr>
          <p:cNvSpPr/>
          <p:nvPr/>
        </p:nvSpPr>
        <p:spPr>
          <a:xfrm>
            <a:off x="16428572" y="10329475"/>
            <a:ext cx="1610805" cy="1003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8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1CB3A9F-6692-DA17-7B7F-9661C2931046}"/>
              </a:ext>
            </a:extLst>
          </p:cNvPr>
          <p:cNvSpPr txBox="1">
            <a:spLocks/>
          </p:cNvSpPr>
          <p:nvPr/>
        </p:nvSpPr>
        <p:spPr>
          <a:xfrm>
            <a:off x="13310373" y="4103099"/>
            <a:ext cx="6570596" cy="5344540"/>
          </a:xfrm>
          <a:prstGeom prst="rect">
            <a:avLst/>
          </a:prstGeom>
        </p:spPr>
        <p:txBody>
          <a:bodyPr vert="horz" wrap="square" lIns="0" tIns="53657" rIns="0" bIns="0" rtlCol="0" anchor="t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25262">
              <a:defRPr>
                <a:latin typeface="+mn-lt"/>
                <a:ea typeface="+mn-ea"/>
                <a:cs typeface="+mn-cs"/>
              </a:defRPr>
            </a:lvl2pPr>
            <a:lvl3pPr marL="450525">
              <a:defRPr>
                <a:latin typeface="+mn-lt"/>
                <a:ea typeface="+mn-ea"/>
                <a:cs typeface="+mn-cs"/>
              </a:defRPr>
            </a:lvl3pPr>
            <a:lvl4pPr marL="675787">
              <a:defRPr>
                <a:latin typeface="+mn-lt"/>
                <a:ea typeface="+mn-ea"/>
                <a:cs typeface="+mn-cs"/>
              </a:defRPr>
            </a:lvl4pPr>
            <a:lvl5pPr marL="901050">
              <a:defRPr>
                <a:latin typeface="+mn-lt"/>
                <a:ea typeface="+mn-ea"/>
                <a:cs typeface="+mn-cs"/>
              </a:defRPr>
            </a:lvl5pPr>
            <a:lvl6pPr marL="1126312">
              <a:defRPr>
                <a:latin typeface="+mn-lt"/>
                <a:ea typeface="+mn-ea"/>
                <a:cs typeface="+mn-cs"/>
              </a:defRPr>
            </a:lvl6pPr>
            <a:lvl7pPr marL="1351575">
              <a:defRPr>
                <a:latin typeface="+mn-lt"/>
                <a:ea typeface="+mn-ea"/>
                <a:cs typeface="+mn-cs"/>
              </a:defRPr>
            </a:lvl7pPr>
            <a:lvl8pPr marL="1576837">
              <a:defRPr>
                <a:latin typeface="+mn-lt"/>
                <a:ea typeface="+mn-ea"/>
                <a:cs typeface="+mn-cs"/>
              </a:defRPr>
            </a:lvl8pPr>
            <a:lvl9pPr marL="1802100">
              <a:defRPr>
                <a:latin typeface="+mn-lt"/>
                <a:ea typeface="+mn-ea"/>
                <a:cs typeface="+mn-cs"/>
              </a:defRPr>
            </a:lvl9pPr>
          </a:lstStyle>
          <a:p>
            <a:pPr marL="471208" indent="-471208" defTabSz="150786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2025, all data is being released up to 2023-24</a:t>
            </a:r>
          </a:p>
          <a:p>
            <a:pPr marL="471208" indent="-471208" defTabSz="150786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Pre-2010 data will be made available where possible</a:t>
            </a:r>
          </a:p>
          <a:p>
            <a:pPr marL="471208" indent="-471208" defTabSz="150786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Upcoming releases:</a:t>
            </a:r>
          </a:p>
          <a:p>
            <a:pPr marL="1146995" lvl="3" indent="-471208" defTabSz="1507867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August </a:t>
            </a:r>
          </a:p>
          <a:p>
            <a:pPr marL="1146995" lvl="3" indent="-471208" defTabSz="1507867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</a:t>
            </a:r>
          </a:p>
          <a:p>
            <a:pPr marL="471208" indent="-471208" defTabSz="150786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endParaRPr lang="en-AU" sz="2968" kern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507867">
              <a:spcBef>
                <a:spcPts val="989"/>
              </a:spcBef>
              <a:spcAft>
                <a:spcPts val="989"/>
              </a:spcAft>
            </a:pPr>
            <a:endParaRPr lang="en-AU" sz="2968" kern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0CA62A38-9B75-436A-3CDE-EFA416CAA1CB}"/>
              </a:ext>
            </a:extLst>
          </p:cNvPr>
          <p:cNvSpPr/>
          <p:nvPr/>
        </p:nvSpPr>
        <p:spPr>
          <a:xfrm>
            <a:off x="6047531" y="1827470"/>
            <a:ext cx="6803549" cy="1108896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199"/>
              <a:t>AIR, Most hospitals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03B43-1F13-39C0-82E5-598FB738C487}"/>
              </a:ext>
            </a:extLst>
          </p:cNvPr>
          <p:cNvSpPr txBox="1"/>
          <p:nvPr/>
        </p:nvSpPr>
        <p:spPr>
          <a:xfrm>
            <a:off x="5432061" y="1342154"/>
            <a:ext cx="118013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09" b="1"/>
              <a:t>2010-11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4C979B-7E7A-EF2B-0FDF-9DF643556CA4}"/>
              </a:ext>
            </a:extLst>
          </p:cNvPr>
          <p:cNvSpPr txBox="1"/>
          <p:nvPr/>
        </p:nvSpPr>
        <p:spPr>
          <a:xfrm>
            <a:off x="12184287" y="1382515"/>
            <a:ext cx="118013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09" b="1"/>
              <a:t>2022-23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46630301-9FDF-E80A-0632-3C80016013E1}"/>
              </a:ext>
            </a:extLst>
          </p:cNvPr>
          <p:cNvSpPr/>
          <p:nvPr/>
        </p:nvSpPr>
        <p:spPr>
          <a:xfrm>
            <a:off x="3395623" y="6830277"/>
            <a:ext cx="9427456" cy="1238292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/>
              <a:t>Aged care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DDE0C7-EDEC-5F5B-5278-4C40F3423C12}"/>
              </a:ext>
            </a:extLst>
          </p:cNvPr>
          <p:cNvSpPr txBox="1"/>
          <p:nvPr/>
        </p:nvSpPr>
        <p:spPr>
          <a:xfrm>
            <a:off x="2907635" y="6426260"/>
            <a:ext cx="118013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09" b="1"/>
              <a:t>2000-01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98F74BC9-6737-C150-AF69-0EEE4AE7DF50}"/>
              </a:ext>
            </a:extLst>
          </p:cNvPr>
          <p:cNvSpPr/>
          <p:nvPr/>
        </p:nvSpPr>
        <p:spPr>
          <a:xfrm>
            <a:off x="8356260" y="3164027"/>
            <a:ext cx="4468553" cy="1058572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>
                <a:solidFill>
                  <a:schemeClr val="tx1"/>
                </a:solidFill>
              </a:rPr>
              <a:t>Chronic conditions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29403-0739-5663-82FF-01208D649C73}"/>
              </a:ext>
            </a:extLst>
          </p:cNvPr>
          <p:cNvSpPr txBox="1"/>
          <p:nvPr/>
        </p:nvSpPr>
        <p:spPr>
          <a:xfrm>
            <a:off x="8033567" y="2716099"/>
            <a:ext cx="118013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09" b="1"/>
              <a:t>2015-16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32FE3E83-BE8D-93D4-9D3A-95893C656B92}"/>
              </a:ext>
            </a:extLst>
          </p:cNvPr>
          <p:cNvSpPr/>
          <p:nvPr/>
        </p:nvSpPr>
        <p:spPr>
          <a:xfrm>
            <a:off x="4041240" y="8261782"/>
            <a:ext cx="8781839" cy="1238292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/>
              <a:t>MBS &amp; PBS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25A689-0609-4AFA-31C5-B0C98B67D804}"/>
              </a:ext>
            </a:extLst>
          </p:cNvPr>
          <p:cNvSpPr txBox="1"/>
          <p:nvPr/>
        </p:nvSpPr>
        <p:spPr>
          <a:xfrm>
            <a:off x="3259199" y="8093220"/>
            <a:ext cx="118013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09" b="1"/>
              <a:t>2002-03</a:t>
            </a:r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DABE0CDE-6DC5-D29B-7B68-40A7FF2D4087}"/>
              </a:ext>
            </a:extLst>
          </p:cNvPr>
          <p:cNvSpPr/>
          <p:nvPr/>
        </p:nvSpPr>
        <p:spPr>
          <a:xfrm>
            <a:off x="1965947" y="9599720"/>
            <a:ext cx="10872087" cy="1238292"/>
          </a:xfrm>
          <a:prstGeom prst="left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/>
              <a:t>NDI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6C64A7-D57E-C95B-1CBA-B5E6DEF52CC0}"/>
              </a:ext>
            </a:extLst>
          </p:cNvPr>
          <p:cNvSpPr txBox="1"/>
          <p:nvPr/>
        </p:nvSpPr>
        <p:spPr>
          <a:xfrm>
            <a:off x="1473026" y="9102241"/>
            <a:ext cx="1434609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309" b="1"/>
              <a:t>1997-98</a:t>
            </a:r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B9D384EC-290D-54FF-E914-C50EEA599730}"/>
              </a:ext>
            </a:extLst>
          </p:cNvPr>
          <p:cNvSpPr/>
          <p:nvPr/>
        </p:nvSpPr>
        <p:spPr>
          <a:xfrm>
            <a:off x="8896449" y="5558163"/>
            <a:ext cx="3931587" cy="1238292"/>
          </a:xfrm>
          <a:prstGeom prst="leftRightArrow">
            <a:avLst/>
          </a:prstGeom>
          <a:solidFill>
            <a:srgbClr val="99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/>
              <a:t> NDIS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8E95EC-1B33-81AF-1413-2323CD90C427}"/>
              </a:ext>
            </a:extLst>
          </p:cNvPr>
          <p:cNvSpPr txBox="1"/>
          <p:nvPr/>
        </p:nvSpPr>
        <p:spPr>
          <a:xfrm>
            <a:off x="8196481" y="5138427"/>
            <a:ext cx="118013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09" b="1"/>
              <a:t>2017-18</a:t>
            </a:r>
          </a:p>
        </p:txBody>
      </p:sp>
      <p:sp>
        <p:nvSpPr>
          <p:cNvPr id="23" name="Arrow: Left-Right 22">
            <a:extLst>
              <a:ext uri="{FF2B5EF4-FFF2-40B4-BE49-F238E27FC236}">
                <a16:creationId xmlns:a16="http://schemas.microsoft.com/office/drawing/2014/main" id="{3F0CD84A-4A2A-7F30-8BDA-73120B33A209}"/>
              </a:ext>
            </a:extLst>
          </p:cNvPr>
          <p:cNvSpPr/>
          <p:nvPr/>
        </p:nvSpPr>
        <p:spPr>
          <a:xfrm>
            <a:off x="1952726" y="4235801"/>
            <a:ext cx="10872087" cy="1238292"/>
          </a:xfrm>
          <a:prstGeom prst="leftRightArrow">
            <a:avLst/>
          </a:prstGeom>
          <a:solidFill>
            <a:srgbClr val="FF6699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/>
              <a:t>ANZICS </a:t>
            </a:r>
            <a:r>
              <a:rPr lang="en-AU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(Paediatric 1997, Adult from 2017)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BFB922-2916-48A8-CAC4-70AB04C8BDD6}"/>
              </a:ext>
            </a:extLst>
          </p:cNvPr>
          <p:cNvSpPr txBox="1"/>
          <p:nvPr/>
        </p:nvSpPr>
        <p:spPr>
          <a:xfrm>
            <a:off x="1538336" y="3738323"/>
            <a:ext cx="1434609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309" b="1"/>
              <a:t>1997-98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F12982-5669-8C16-F12A-14F5E520BC1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022127" y="1789841"/>
            <a:ext cx="59125" cy="871809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494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EB48-7293-627D-97CF-0F5F29F8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1232902"/>
          </a:xfrm>
        </p:spPr>
        <p:txBody>
          <a:bodyPr/>
          <a:lstStyle/>
          <a:p>
            <a:r>
              <a:rPr lang="en-AU" sz="4400">
                <a:latin typeface="Open Sans"/>
                <a:ea typeface="Open Sans"/>
                <a:cs typeface="Open Sans"/>
              </a:rPr>
              <a:t>Who makes up the NHDH?</a:t>
            </a:r>
            <a:br>
              <a:rPr lang="en-AU" sz="4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F26544-FD49-DF0F-399B-1774CA7A7E2B}"/>
              </a:ext>
            </a:extLst>
          </p:cNvPr>
          <p:cNvSpPr/>
          <p:nvPr/>
        </p:nvSpPr>
        <p:spPr>
          <a:xfrm>
            <a:off x="7675786" y="2270299"/>
            <a:ext cx="3384376" cy="403244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/>
              <a:t>Linked </a:t>
            </a:r>
          </a:p>
          <a:p>
            <a:pPr algn="ctr"/>
            <a:r>
              <a:rPr lang="en-AU" sz="4000"/>
              <a:t>records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01B1CC-9038-388F-96FE-8F1816798A57}"/>
              </a:ext>
            </a:extLst>
          </p:cNvPr>
          <p:cNvSpPr/>
          <p:nvPr/>
        </p:nvSpPr>
        <p:spPr>
          <a:xfrm>
            <a:off x="7675786" y="6302747"/>
            <a:ext cx="3384376" cy="403244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/>
              <a:t>Unlinked episodes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E21D41-133E-0739-53C6-BFCA9C7A3629}"/>
              </a:ext>
            </a:extLst>
          </p:cNvPr>
          <p:cNvCxnSpPr/>
          <p:nvPr/>
        </p:nvCxnSpPr>
        <p:spPr>
          <a:xfrm>
            <a:off x="11348194" y="8246963"/>
            <a:ext cx="792088" cy="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4CA9054-3E77-BD2D-E02F-AC7A69713C72}"/>
              </a:ext>
            </a:extLst>
          </p:cNvPr>
          <p:cNvSpPr txBox="1"/>
          <p:nvPr/>
        </p:nvSpPr>
        <p:spPr>
          <a:xfrm>
            <a:off x="13076386" y="6918875"/>
            <a:ext cx="59046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Anyone who has interacted with the health, aged care or disability services in Australia: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International visitors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sz="3600" dirty="0"/>
              <a:t>Migrants not eligible for Medicare scheme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2AAB32-3D66-F55D-13E1-03FFFA6C1E18}"/>
              </a:ext>
            </a:extLst>
          </p:cNvPr>
          <p:cNvCxnSpPr/>
          <p:nvPr/>
        </p:nvCxnSpPr>
        <p:spPr>
          <a:xfrm>
            <a:off x="11335940" y="4214515"/>
            <a:ext cx="792088" cy="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9CDB9C1-C398-3498-E08D-F9E4162EBC23}"/>
              </a:ext>
            </a:extLst>
          </p:cNvPr>
          <p:cNvSpPr txBox="1"/>
          <p:nvPr/>
        </p:nvSpPr>
        <p:spPr>
          <a:xfrm>
            <a:off x="13076386" y="3614350"/>
            <a:ext cx="4476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/>
              <a:t>All people </a:t>
            </a:r>
            <a:r>
              <a:rPr lang="en-AU" sz="36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who are enrolled in Medicare </a:t>
            </a:r>
            <a:endParaRPr lang="en-AU" sz="3600"/>
          </a:p>
        </p:txBody>
      </p:sp>
    </p:spTree>
    <p:extLst>
      <p:ext uri="{BB962C8B-B14F-4D97-AF65-F5344CB8AC3E}">
        <p14:creationId xmlns:p14="http://schemas.microsoft.com/office/powerpoint/2010/main" val="239833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A3414-4C11-0BFF-B182-1EE9032C8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0AED-CF4F-F97D-C7C9-2DE63FF9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1232902"/>
          </a:xfrm>
        </p:spPr>
        <p:txBody>
          <a:bodyPr/>
          <a:lstStyle/>
          <a:p>
            <a:r>
              <a:rPr lang="en-AU" sz="4400">
                <a:latin typeface="Open Sans"/>
                <a:ea typeface="Open Sans"/>
                <a:cs typeface="Open Sans"/>
              </a:rPr>
              <a:t>Who makes up the NHDH?</a:t>
            </a:r>
            <a:br>
              <a:rPr lang="en-AU" sz="44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F7540-770E-C8F1-A103-B40D81D4ED0B}"/>
              </a:ext>
            </a:extLst>
          </p:cNvPr>
          <p:cNvSpPr/>
          <p:nvPr/>
        </p:nvSpPr>
        <p:spPr>
          <a:xfrm>
            <a:off x="7675786" y="2270299"/>
            <a:ext cx="3384376" cy="403244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/>
              <a:t>Linked </a:t>
            </a:r>
          </a:p>
          <a:p>
            <a:pPr algn="ctr"/>
            <a:r>
              <a:rPr lang="en-AU" sz="4000" dirty="0"/>
              <a:t>records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EFECA9-4FFB-0FDF-D9D8-B06E4A19A8A3}"/>
              </a:ext>
            </a:extLst>
          </p:cNvPr>
          <p:cNvSpPr/>
          <p:nvPr/>
        </p:nvSpPr>
        <p:spPr>
          <a:xfrm>
            <a:off x="7675786" y="6302747"/>
            <a:ext cx="3384376" cy="403244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/>
              <a:t>Unlinked episodes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9F9EC9-1B07-F958-F396-424E71433CCB}"/>
              </a:ext>
            </a:extLst>
          </p:cNvPr>
          <p:cNvCxnSpPr/>
          <p:nvPr/>
        </p:nvCxnSpPr>
        <p:spPr>
          <a:xfrm>
            <a:off x="11348194" y="8246963"/>
            <a:ext cx="792088" cy="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32C38D-6E79-69C7-CA8F-CCDBF5D8DA50}"/>
              </a:ext>
            </a:extLst>
          </p:cNvPr>
          <p:cNvSpPr txBox="1"/>
          <p:nvPr/>
        </p:nvSpPr>
        <p:spPr>
          <a:xfrm>
            <a:off x="12788354" y="6918875"/>
            <a:ext cx="590465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600">
                <a:solidFill>
                  <a:srgbClr val="0000FF"/>
                </a:solidFill>
              </a:rPr>
              <a:t>For some datasets, a synthetic ID is used where it is known that episodes belong to the same person.</a:t>
            </a:r>
          </a:p>
          <a:p>
            <a:r>
              <a:rPr lang="en-AU" sz="3600">
                <a:solidFill>
                  <a:srgbClr val="0000FF"/>
                </a:solidFill>
              </a:rPr>
              <a:t>Help to understand population bias.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A38BA8-0C26-DBC1-BB01-7F045AD869E6}"/>
              </a:ext>
            </a:extLst>
          </p:cNvPr>
          <p:cNvCxnSpPr/>
          <p:nvPr/>
        </p:nvCxnSpPr>
        <p:spPr>
          <a:xfrm>
            <a:off x="11335940" y="4214515"/>
            <a:ext cx="792088" cy="0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3B41A8D-F3E2-99A5-429C-6BA48ACE473C}"/>
              </a:ext>
            </a:extLst>
          </p:cNvPr>
          <p:cNvSpPr txBox="1"/>
          <p:nvPr/>
        </p:nvSpPr>
        <p:spPr>
          <a:xfrm>
            <a:off x="12788354" y="2855362"/>
            <a:ext cx="4476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>
                <a:solidFill>
                  <a:srgbClr val="0000FF"/>
                </a:solidFill>
              </a:rPr>
              <a:t>Each linked person is given a NHDH PPN to enable linked population insights across datasets.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556FDB83-5C8B-263F-2079-7E3E1E70F1D1}"/>
              </a:ext>
            </a:extLst>
          </p:cNvPr>
          <p:cNvSpPr/>
          <p:nvPr/>
        </p:nvSpPr>
        <p:spPr>
          <a:xfrm>
            <a:off x="5947594" y="2270299"/>
            <a:ext cx="1110431" cy="40324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C5A1EE5-7D57-EF56-F3D4-BFC5C8EA1208}"/>
              </a:ext>
            </a:extLst>
          </p:cNvPr>
          <p:cNvSpPr/>
          <p:nvPr/>
        </p:nvSpPr>
        <p:spPr>
          <a:xfrm>
            <a:off x="2838996" y="2270299"/>
            <a:ext cx="2554472" cy="40324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4000" dirty="0"/>
              <a:t>AIHW’s Enhance Medicare Spine</a:t>
            </a:r>
          </a:p>
        </p:txBody>
      </p:sp>
    </p:spTree>
    <p:extLst>
      <p:ext uri="{BB962C8B-B14F-4D97-AF65-F5344CB8AC3E}">
        <p14:creationId xmlns:p14="http://schemas.microsoft.com/office/powerpoint/2010/main" val="348564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7DF0-059C-1606-2DDD-AD7D7B5B7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623504"/>
          </a:xfrm>
        </p:spPr>
        <p:txBody>
          <a:bodyPr/>
          <a:lstStyle/>
          <a:p>
            <a:r>
              <a:rPr lang="en-AU"/>
              <a:t>Generating insights for populations based on linked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C8C62-41D8-34BD-F226-A6BD2330480F}"/>
              </a:ext>
            </a:extLst>
          </p:cNvPr>
          <p:cNvSpPr txBox="1"/>
          <p:nvPr/>
        </p:nvSpPr>
        <p:spPr>
          <a:xfrm>
            <a:off x="2474728" y="2198291"/>
            <a:ext cx="6193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/>
              <a:t>A diverse range of populations…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2587A02-3F77-0F4A-1649-6530601B35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2393591"/>
              </p:ext>
            </p:extLst>
          </p:nvPr>
        </p:nvGraphicFramePr>
        <p:xfrm>
          <a:off x="4003378" y="3206403"/>
          <a:ext cx="11525903" cy="727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0467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BFF3B-80B0-96ED-98DF-2C4A7C278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4FC01-5E54-2020-4203-302DFBD63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AU" sz="5400"/>
              <a:t>Applying for access</a:t>
            </a:r>
          </a:p>
        </p:txBody>
      </p:sp>
      <p:pic>
        <p:nvPicPr>
          <p:cNvPr id="3" name="Picture 2" descr="A purple and black logo&#10;&#10;AI-generated content may be incorrect.">
            <a:extLst>
              <a:ext uri="{FF2B5EF4-FFF2-40B4-BE49-F238E27FC236}">
                <a16:creationId xmlns:a16="http://schemas.microsoft.com/office/drawing/2014/main" id="{B2DC2E78-5F92-B7A1-44B0-307E198AD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06" y="3645287"/>
            <a:ext cx="6445537" cy="2232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0D22E-2595-AA1B-4A13-1748EDC23A51}"/>
              </a:ext>
            </a:extLst>
          </p:cNvPr>
          <p:cNvSpPr txBox="1"/>
          <p:nvPr/>
        </p:nvSpPr>
        <p:spPr>
          <a:xfrm>
            <a:off x="10556106" y="6429920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Unlocking the power of linked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health and welfare data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for all Australians</a:t>
            </a:r>
            <a:endParaRPr lang="en-AU" sz="2800"/>
          </a:p>
        </p:txBody>
      </p:sp>
    </p:spTree>
    <p:extLst>
      <p:ext uri="{BB962C8B-B14F-4D97-AF65-F5344CB8AC3E}">
        <p14:creationId xmlns:p14="http://schemas.microsoft.com/office/powerpoint/2010/main" val="3752710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DA068-0FB5-5480-8A2B-36C315FB8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568104"/>
          </a:xfrm>
        </p:spPr>
        <p:txBody>
          <a:bodyPr/>
          <a:lstStyle/>
          <a:p>
            <a:r>
              <a:rPr lang="en-AU" sz="4000"/>
              <a:t>Governance of the NHDH</a:t>
            </a:r>
            <a:endParaRPr lang="en-AU" sz="3958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1C665D-78FD-852E-0E7A-85BF1F28D2C0}"/>
              </a:ext>
            </a:extLst>
          </p:cNvPr>
          <p:cNvSpPr/>
          <p:nvPr/>
        </p:nvSpPr>
        <p:spPr>
          <a:xfrm>
            <a:off x="3775872" y="8682144"/>
            <a:ext cx="6016007" cy="158104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b="1"/>
              <a:t>AIHW NHDH</a:t>
            </a:r>
          </a:p>
          <a:p>
            <a:pPr algn="ctr"/>
            <a:r>
              <a:rPr lang="en-AU" sz="3600" b="1"/>
              <a:t>Data Custodian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8FC53C-6C32-5761-D748-5D8BD493C8C5}"/>
              </a:ext>
            </a:extLst>
          </p:cNvPr>
          <p:cNvSpPr/>
          <p:nvPr/>
        </p:nvSpPr>
        <p:spPr>
          <a:xfrm>
            <a:off x="3718366" y="4360848"/>
            <a:ext cx="12214134" cy="158104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b="1"/>
              <a:t>NHDH Governance Protocols</a:t>
            </a:r>
            <a:endParaRPr lang="en-AU" sz="28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55B1C5-AAAE-BB02-A433-077287C86679}"/>
              </a:ext>
            </a:extLst>
          </p:cNvPr>
          <p:cNvSpPr/>
          <p:nvPr/>
        </p:nvSpPr>
        <p:spPr>
          <a:xfrm>
            <a:off x="3742620" y="6862579"/>
            <a:ext cx="12214136" cy="158104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b="1" dirty="0"/>
              <a:t>NHDH Advisory Committee</a:t>
            </a:r>
          </a:p>
          <a:p>
            <a:pPr algn="ctr"/>
            <a:r>
              <a:rPr lang="en-AU" sz="2800" dirty="0"/>
              <a:t>State and Territory &amp; Commonwealth Department of Health representatives and National Disability Insurance Agency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C13D13-6DD9-2658-192F-45B6560ADEB0}"/>
              </a:ext>
            </a:extLst>
          </p:cNvPr>
          <p:cNvSpPr/>
          <p:nvPr/>
        </p:nvSpPr>
        <p:spPr>
          <a:xfrm>
            <a:off x="9974000" y="8682144"/>
            <a:ext cx="6016007" cy="158104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595" b="1"/>
              <a:t>AIHW Ethics </a:t>
            </a:r>
          </a:p>
          <a:p>
            <a:pPr algn="ctr"/>
            <a:r>
              <a:rPr lang="en-AU" sz="3595" b="1"/>
              <a:t>Secretary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C119F-3ECE-DDE7-B2B4-B717B7B0BA87}"/>
              </a:ext>
            </a:extLst>
          </p:cNvPr>
          <p:cNvSpPr txBox="1"/>
          <p:nvPr/>
        </p:nvSpPr>
        <p:spPr>
          <a:xfrm>
            <a:off x="19224547" y="2109614"/>
            <a:ext cx="569387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968">
                <a:solidFill>
                  <a:schemeClr val="bg1"/>
                </a:solidFill>
              </a:rPr>
              <a:t>15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B10283-F032-C2FE-45DB-DC59BEEC287E}"/>
              </a:ext>
            </a:extLst>
          </p:cNvPr>
          <p:cNvCxnSpPr>
            <a:cxnSpLocks/>
          </p:cNvCxnSpPr>
          <p:nvPr/>
        </p:nvCxnSpPr>
        <p:spPr>
          <a:xfrm flipV="1">
            <a:off x="9836026" y="6015533"/>
            <a:ext cx="0" cy="719262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4BCD2BE-B716-2A62-8C57-7442E0A206F7}"/>
              </a:ext>
            </a:extLst>
          </p:cNvPr>
          <p:cNvSpPr txBox="1"/>
          <p:nvPr/>
        </p:nvSpPr>
        <p:spPr>
          <a:xfrm>
            <a:off x="9971085" y="6211575"/>
            <a:ext cx="1305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/>
              <a:t>Informs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579297-5C4E-BEBE-7DA9-6564B5C246F7}"/>
              </a:ext>
            </a:extLst>
          </p:cNvPr>
          <p:cNvSpPr/>
          <p:nvPr/>
        </p:nvSpPr>
        <p:spPr>
          <a:xfrm>
            <a:off x="3775872" y="1591067"/>
            <a:ext cx="6181551" cy="158104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b="1"/>
              <a:t>Overarching ethical approval</a:t>
            </a:r>
            <a:endParaRPr lang="en-AU" sz="280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D76EA7-34CD-270C-F527-8B873500A5E7}"/>
              </a:ext>
            </a:extLst>
          </p:cNvPr>
          <p:cNvCxnSpPr>
            <a:cxnSpLocks/>
          </p:cNvCxnSpPr>
          <p:nvPr/>
        </p:nvCxnSpPr>
        <p:spPr>
          <a:xfrm>
            <a:off x="5443538" y="3465733"/>
            <a:ext cx="13662" cy="720824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24D506D-057F-AD44-9745-0F573EE8D960}"/>
              </a:ext>
            </a:extLst>
          </p:cNvPr>
          <p:cNvSpPr txBox="1"/>
          <p:nvPr/>
        </p:nvSpPr>
        <p:spPr>
          <a:xfrm>
            <a:off x="5659562" y="3529836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/>
              <a:t>Advises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8BEAD7-B926-E00B-C5A4-4AEA4F46D7D9}"/>
              </a:ext>
            </a:extLst>
          </p:cNvPr>
          <p:cNvSpPr/>
          <p:nvPr/>
        </p:nvSpPr>
        <p:spPr>
          <a:xfrm>
            <a:off x="10189865" y="1615090"/>
            <a:ext cx="5742636" cy="158104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600" b="1"/>
              <a:t>AIHW Act.</a:t>
            </a:r>
          </a:p>
          <a:p>
            <a:pPr algn="ctr"/>
            <a:r>
              <a:rPr lang="en-AU" sz="3600" b="1"/>
              <a:t>Privacy Act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6C9359-7E18-79CE-577E-0726903DDFAD}"/>
              </a:ext>
            </a:extLst>
          </p:cNvPr>
          <p:cNvCxnSpPr>
            <a:cxnSpLocks/>
          </p:cNvCxnSpPr>
          <p:nvPr/>
        </p:nvCxnSpPr>
        <p:spPr>
          <a:xfrm>
            <a:off x="11857530" y="3489756"/>
            <a:ext cx="13662" cy="720824"/>
          </a:xfrm>
          <a:prstGeom prst="straightConnector1">
            <a:avLst/>
          </a:prstGeom>
          <a:ln w="1174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CF58F2-13F5-0610-0D95-2D46C7C9D5E3}"/>
              </a:ext>
            </a:extLst>
          </p:cNvPr>
          <p:cNvSpPr txBox="1"/>
          <p:nvPr/>
        </p:nvSpPr>
        <p:spPr>
          <a:xfrm>
            <a:off x="12073554" y="3553859"/>
            <a:ext cx="198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/>
              <a:t>Regulates</a:t>
            </a:r>
          </a:p>
        </p:txBody>
      </p:sp>
    </p:spTree>
    <p:extLst>
      <p:ext uri="{BB962C8B-B14F-4D97-AF65-F5344CB8AC3E}">
        <p14:creationId xmlns:p14="http://schemas.microsoft.com/office/powerpoint/2010/main" val="19265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 animBg="1"/>
      <p:bldP spid="18" grpId="0"/>
      <p:bldP spid="20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E976-C71F-95A7-500A-2BA067EC1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202" y="486537"/>
            <a:ext cx="14967372" cy="620860"/>
          </a:xfrm>
        </p:spPr>
        <p:txBody>
          <a:bodyPr vert="horz" wrap="square" lIns="0" tIns="11352" rIns="0" bIns="0" rtlCol="0" anchor="t">
            <a:spAutoFit/>
          </a:bodyPr>
          <a:lstStyle/>
          <a:p>
            <a:r>
              <a:rPr lang="en-AU">
                <a:latin typeface="Open Sans"/>
                <a:ea typeface="Open Sans"/>
                <a:cs typeface="Open Sans"/>
              </a:rPr>
              <a:t>Current approved uses of NHDH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F34E864-F7AD-F9B2-05AD-7952EDC08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557" y="1766242"/>
            <a:ext cx="14319301" cy="89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97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59634-1B69-D505-942F-0B8D391C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234" y="486537"/>
            <a:ext cx="14963490" cy="620860"/>
          </a:xfrm>
        </p:spPr>
        <p:txBody>
          <a:bodyPr vert="horz" wrap="square" lIns="0" tIns="11352" rIns="0" bIns="0" rtlCol="0" anchor="t">
            <a:spAutoFit/>
          </a:bodyPr>
          <a:lstStyle/>
          <a:p>
            <a:r>
              <a:rPr lang="en-AU">
                <a:latin typeface="Open Sans"/>
                <a:ea typeface="Open Sans"/>
                <a:cs typeface="Open Sans"/>
              </a:rPr>
              <a:t>NHDH Governance – NHDH Advisory Committee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F1B78A-965A-E2CC-E30C-35E3D67C5431}"/>
              </a:ext>
            </a:extLst>
          </p:cNvPr>
          <p:cNvSpPr txBox="1"/>
          <p:nvPr/>
        </p:nvSpPr>
        <p:spPr>
          <a:xfrm>
            <a:off x="14516546" y="1870514"/>
            <a:ext cx="3916444" cy="7201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4301" tIns="37150" rIns="74301" bIns="37150" rtlCol="0" anchor="t">
            <a:spAutoFit/>
          </a:bodyPr>
          <a:lstStyle/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r>
              <a:rPr lang="en-AU" sz="2800"/>
              <a:t>Access to these data modules is governed by the NHDH Advisory Committee</a:t>
            </a:r>
          </a:p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endParaRPr lang="en-AU" sz="2926"/>
          </a:p>
          <a:p>
            <a:pPr algn="ctr"/>
            <a:endParaRPr lang="en-AU" sz="2926"/>
          </a:p>
        </p:txBody>
      </p:sp>
      <p:pic>
        <p:nvPicPr>
          <p:cNvPr id="5" name="Picture 4" descr="A diagram of health care issues&#10;&#10;AI-generated content may be incorrect.">
            <a:extLst>
              <a:ext uri="{FF2B5EF4-FFF2-40B4-BE49-F238E27FC236}">
                <a16:creationId xmlns:a16="http://schemas.microsoft.com/office/drawing/2014/main" id="{04AE97E2-673E-3E84-A6CC-F627411E7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0" y="1805977"/>
            <a:ext cx="10956620" cy="85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19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9DDAC-E707-8F93-ADC4-EF11C47FF7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5400"/>
              <a:t>Funding partners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DCC2D-D106-7DD8-AD59-C4DBA6A6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3311" y="1420423"/>
            <a:ext cx="5154741" cy="42342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0F93EE-AD4F-1A73-530D-5A3AACA85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074" y="6821256"/>
            <a:ext cx="6741839" cy="31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66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58D97-5455-F4FF-44B6-5EBBC934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352A-3818-E536-78F3-E9886ED9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234" y="486537"/>
            <a:ext cx="13116564" cy="620860"/>
          </a:xfrm>
        </p:spPr>
        <p:txBody>
          <a:bodyPr vert="horz" wrap="square" lIns="0" tIns="11352" rIns="0" bIns="0" rtlCol="0" anchor="t">
            <a:spAutoFit/>
          </a:bodyPr>
          <a:lstStyle/>
          <a:p>
            <a:r>
              <a:rPr lang="en-AU">
                <a:latin typeface="Open Sans"/>
                <a:ea typeface="Open Sans"/>
                <a:cs typeface="Open Sans"/>
              </a:rPr>
              <a:t>NHDH Governance – Federated model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121DD16-7169-F433-7225-6CF2D49A0341}"/>
              </a:ext>
            </a:extLst>
          </p:cNvPr>
          <p:cNvCxnSpPr/>
          <p:nvPr/>
        </p:nvCxnSpPr>
        <p:spPr>
          <a:xfrm flipH="1">
            <a:off x="3429461" y="6230739"/>
            <a:ext cx="1152128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8C9BCE-9C19-4AAA-B7A5-7DADA8A0CB24}"/>
              </a:ext>
            </a:extLst>
          </p:cNvPr>
          <p:cNvSpPr txBox="1"/>
          <p:nvPr/>
        </p:nvSpPr>
        <p:spPr>
          <a:xfrm>
            <a:off x="189101" y="5322798"/>
            <a:ext cx="32403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Oversight via the Australian and New Zealand Intensive Care Society</a:t>
            </a:r>
            <a:endParaRPr lang="en-AU" sz="2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E8EA22-ECF9-F358-0D81-E1291384C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4738" y="2198291"/>
            <a:ext cx="3464174" cy="2639370"/>
          </a:xfrm>
          <a:prstGeom prst="rect">
            <a:avLst/>
          </a:prstGeom>
        </p:spPr>
      </p:pic>
      <p:pic>
        <p:nvPicPr>
          <p:cNvPr id="3" name="Picture 2" descr="A diagram of health care issues&#10;&#10;AI-generated content may be incorrect.">
            <a:extLst>
              <a:ext uri="{FF2B5EF4-FFF2-40B4-BE49-F238E27FC236}">
                <a16:creationId xmlns:a16="http://schemas.microsoft.com/office/drawing/2014/main" id="{93B0EA9C-5823-7423-29BB-0767477EB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88" y="1964572"/>
            <a:ext cx="11663149" cy="908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25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3ADA-B7BF-B6D8-6177-24A2255F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623504"/>
          </a:xfrm>
        </p:spPr>
        <p:txBody>
          <a:bodyPr/>
          <a:lstStyle/>
          <a:p>
            <a:r>
              <a:rPr lang="en-AU" sz="4400" dirty="0"/>
              <a:t>How to access the NHDH</a:t>
            </a:r>
            <a:endParaRPr lang="en-AU" dirty="0"/>
          </a:p>
        </p:txBody>
      </p:sp>
      <p:pic>
        <p:nvPicPr>
          <p:cNvPr id="5" name="Picture 4" descr="A diagram of a project&#10;&#10;AI-generated content may be incorrect.">
            <a:extLst>
              <a:ext uri="{FF2B5EF4-FFF2-40B4-BE49-F238E27FC236}">
                <a16:creationId xmlns:a16="http://schemas.microsoft.com/office/drawing/2014/main" id="{524296D3-F5E7-4607-B2FE-B3D02AD8F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49" y="1519974"/>
            <a:ext cx="10403771" cy="978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57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16C9-A094-EDF6-E016-B21083FA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266" y="481239"/>
            <a:ext cx="13116564" cy="623504"/>
          </a:xfrm>
        </p:spPr>
        <p:txBody>
          <a:bodyPr/>
          <a:lstStyle/>
          <a:p>
            <a:r>
              <a:rPr lang="en-AU"/>
              <a:t>Project approvals process</a:t>
            </a:r>
          </a:p>
        </p:txBody>
      </p:sp>
      <p:pic>
        <p:nvPicPr>
          <p:cNvPr id="3" name="Picture 2" descr="A diagram of a company&#10;&#10;AI-generated content may be incorrect.">
            <a:extLst>
              <a:ext uri="{FF2B5EF4-FFF2-40B4-BE49-F238E27FC236}">
                <a16:creationId xmlns:a16="http://schemas.microsoft.com/office/drawing/2014/main" id="{EC71A6A9-AA4F-E485-C1C5-B0D3F4AB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3" y="2115669"/>
            <a:ext cx="16729852" cy="809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04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4FCF-523C-4926-AC3E-229AF0F3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26" y="470099"/>
            <a:ext cx="13116564" cy="623504"/>
          </a:xfrm>
        </p:spPr>
        <p:txBody>
          <a:bodyPr/>
          <a:lstStyle/>
          <a:p>
            <a:r>
              <a:rPr lang="en-AU"/>
              <a:t>Access to the NHDH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B8F0242-DC0D-32DB-BEE1-F66DA3DFC7D8}"/>
              </a:ext>
            </a:extLst>
          </p:cNvPr>
          <p:cNvSpPr txBox="1">
            <a:spLocks/>
          </p:cNvSpPr>
          <p:nvPr/>
        </p:nvSpPr>
        <p:spPr>
          <a:xfrm>
            <a:off x="2113446" y="1814803"/>
            <a:ext cx="14179413" cy="9507414"/>
          </a:xfrm>
          <a:prstGeom prst="rect">
            <a:avLst/>
          </a:prstGeom>
        </p:spPr>
        <p:txBody>
          <a:bodyPr vert="horz" wrap="square" lIns="0" tIns="53661" rIns="0" bIns="0" rtlCol="0" anchor="t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25262">
              <a:defRPr>
                <a:latin typeface="+mn-lt"/>
                <a:ea typeface="+mn-ea"/>
                <a:cs typeface="+mn-cs"/>
              </a:defRPr>
            </a:lvl2pPr>
            <a:lvl3pPr marL="450525">
              <a:defRPr>
                <a:latin typeface="+mn-lt"/>
                <a:ea typeface="+mn-ea"/>
                <a:cs typeface="+mn-cs"/>
              </a:defRPr>
            </a:lvl3pPr>
            <a:lvl4pPr marL="675787">
              <a:defRPr>
                <a:latin typeface="+mn-lt"/>
                <a:ea typeface="+mn-ea"/>
                <a:cs typeface="+mn-cs"/>
              </a:defRPr>
            </a:lvl4pPr>
            <a:lvl5pPr marL="901050">
              <a:defRPr>
                <a:latin typeface="+mn-lt"/>
                <a:ea typeface="+mn-ea"/>
                <a:cs typeface="+mn-cs"/>
              </a:defRPr>
            </a:lvl5pPr>
            <a:lvl6pPr marL="1126312">
              <a:defRPr>
                <a:latin typeface="+mn-lt"/>
                <a:ea typeface="+mn-ea"/>
                <a:cs typeface="+mn-cs"/>
              </a:defRPr>
            </a:lvl6pPr>
            <a:lvl7pPr marL="1351575">
              <a:defRPr>
                <a:latin typeface="+mn-lt"/>
                <a:ea typeface="+mn-ea"/>
                <a:cs typeface="+mn-cs"/>
              </a:defRPr>
            </a:lvl7pPr>
            <a:lvl8pPr marL="1576837">
              <a:defRPr>
                <a:latin typeface="+mn-lt"/>
                <a:ea typeface="+mn-ea"/>
                <a:cs typeface="+mn-cs"/>
              </a:defRPr>
            </a:lvl8pPr>
            <a:lvl9pPr marL="1802100">
              <a:defRPr>
                <a:latin typeface="+mn-lt"/>
                <a:ea typeface="+mn-ea"/>
                <a:cs typeface="+mn-cs"/>
              </a:defRPr>
            </a:lvl9pPr>
          </a:lstStyle>
          <a:p>
            <a:pPr marL="471170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b="1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NHDH is available from:</a:t>
            </a:r>
            <a:endParaRPr lang="en-US"/>
          </a:p>
          <a:p>
            <a:pPr marL="1214120" lvl="2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50" kern="0">
                <a:solidFill>
                  <a:sysClr val="windowText" lastClr="000000"/>
                </a:solidFill>
                <a:latin typeface="Open Sans"/>
                <a:ea typeface="Open Sans"/>
                <a:cs typeface="Open Sans"/>
              </a:rPr>
              <a:t>AIHW managed instance of the Secure </a:t>
            </a:r>
            <a:br>
              <a:rPr lang="en-AU" sz="2950" kern="0">
                <a:solidFill>
                  <a:sysClr val="windowText" lastClr="000000"/>
                </a:solidFill>
                <a:latin typeface="Open Sans"/>
                <a:ea typeface="Open Sans"/>
                <a:cs typeface="Open Sans"/>
              </a:rPr>
            </a:br>
            <a:r>
              <a:rPr lang="en-AU" sz="2950" kern="0">
                <a:solidFill>
                  <a:sysClr val="windowText" lastClr="000000"/>
                </a:solidFill>
                <a:latin typeface="Open Sans"/>
                <a:ea typeface="Open Sans"/>
                <a:cs typeface="Open Sans"/>
              </a:rPr>
              <a:t>Environment for Analysing Data (SEAD)</a:t>
            </a:r>
            <a:endParaRPr lang="en-AU" sz="2950">
              <a:solidFill>
                <a:sysClr val="windowText" lastClr="000000"/>
              </a:solidFill>
              <a:latin typeface="Open Sans"/>
              <a:ea typeface="Open Sans"/>
              <a:cs typeface="Open Sans"/>
            </a:endParaRPr>
          </a:p>
          <a:p>
            <a:pPr marL="471170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b="1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software in SEAD includes:</a:t>
            </a:r>
          </a:p>
          <a:p>
            <a:pPr marL="1214120" lvl="2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</a:p>
          <a:p>
            <a:pPr marL="1214120" lvl="2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Python</a:t>
            </a:r>
          </a:p>
          <a:p>
            <a:pPr marL="1214120" lvl="2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Libre Office</a:t>
            </a:r>
          </a:p>
          <a:p>
            <a:pPr marL="471170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b="1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Optional software in SEAD includes:</a:t>
            </a:r>
          </a:p>
          <a:p>
            <a:pPr marL="1214120" lvl="2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SAS</a:t>
            </a:r>
          </a:p>
          <a:p>
            <a:pPr marL="1214120" lvl="2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Stata</a:t>
            </a:r>
          </a:p>
          <a:p>
            <a:pPr marL="1214120" lvl="2" indent="-47117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Databricks*</a:t>
            </a:r>
          </a:p>
          <a:p>
            <a:pPr defTabSz="1507937">
              <a:spcBef>
                <a:spcPts val="989"/>
              </a:spcBef>
              <a:spcAft>
                <a:spcPts val="989"/>
              </a:spcAft>
            </a:pPr>
            <a:r>
              <a:rPr lang="en-AU" sz="1950">
                <a:latin typeface="Open Sans"/>
                <a:ea typeface="Open Sans"/>
                <a:cs typeface="Open Sans"/>
              </a:rPr>
              <a:t>     </a:t>
            </a:r>
            <a:br>
              <a:rPr lang="en-AU" sz="1950">
                <a:latin typeface="Open Sans"/>
                <a:ea typeface="Open Sans"/>
                <a:cs typeface="Open Sans"/>
              </a:rPr>
            </a:br>
            <a:endParaRPr lang="en-AU" sz="1950">
              <a:latin typeface="Open Sans"/>
              <a:ea typeface="Open Sans"/>
              <a:cs typeface="Open Sans"/>
            </a:endParaRPr>
          </a:p>
          <a:p>
            <a:pPr defTabSz="1507937">
              <a:spcBef>
                <a:spcPts val="989"/>
              </a:spcBef>
              <a:spcAft>
                <a:spcPts val="989"/>
              </a:spcAft>
            </a:pPr>
            <a:r>
              <a:rPr lang="en-AU" sz="1950">
                <a:latin typeface="Open Sans"/>
                <a:ea typeface="Open Sans"/>
                <a:cs typeface="Open Sans"/>
              </a:rPr>
              <a:t> *Databricks may be required for projects involving large-scale data analysis and complex methodology</a:t>
            </a:r>
            <a:endParaRPr lang="en-AU" sz="1950">
              <a:ea typeface="Calibri"/>
              <a:cs typeface="Calibri"/>
            </a:endParaRPr>
          </a:p>
          <a:p>
            <a:pPr defTabSz="1507937">
              <a:spcBef>
                <a:spcPts val="989"/>
              </a:spcBef>
              <a:spcAft>
                <a:spcPts val="989"/>
              </a:spcAft>
            </a:pPr>
            <a:endParaRPr lang="en-AU" sz="2968" kern="0">
              <a:solidFill>
                <a:sysClr val="windowText" lastClr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783E4-AE45-FF7E-C50F-D54FA54C104D}"/>
              </a:ext>
            </a:extLst>
          </p:cNvPr>
          <p:cNvSpPr txBox="1"/>
          <p:nvPr/>
        </p:nvSpPr>
        <p:spPr>
          <a:xfrm>
            <a:off x="12643374" y="2777608"/>
            <a:ext cx="5694907" cy="457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738" indent="-282738">
              <a:buFont typeface="Arial" panose="020B0604020202020204" pitchFamily="34" charset="0"/>
              <a:buChar char="•"/>
            </a:pPr>
            <a:r>
              <a:rPr lang="en-AU" sz="2968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Resources for researchers</a:t>
            </a:r>
          </a:p>
          <a:p>
            <a:pPr marL="1214191" lvl="2" indent="-47123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item lists</a:t>
            </a:r>
          </a:p>
          <a:p>
            <a:pPr marL="1214191" lvl="2" indent="-47123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of Practice</a:t>
            </a:r>
          </a:p>
          <a:p>
            <a:pPr marL="1214191" lvl="2" indent="-47123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 guides</a:t>
            </a:r>
          </a:p>
          <a:p>
            <a:pPr marL="1214191" lvl="2" indent="-47123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 model</a:t>
            </a:r>
          </a:p>
          <a:p>
            <a:pPr marL="1214191" lvl="2" indent="-471230" defTabSz="1507937">
              <a:spcBef>
                <a:spcPts val="989"/>
              </a:spcBef>
              <a:spcAft>
                <a:spcPts val="989"/>
              </a:spcAft>
              <a:buFont typeface="Arial"/>
              <a:buChar char="•"/>
            </a:pPr>
            <a:r>
              <a:rPr lang="en-AU" sz="2968" kern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</a:t>
            </a:r>
          </a:p>
          <a:p>
            <a:pPr marL="282738" indent="-282738">
              <a:buFont typeface="Arial" panose="020B0604020202020204" pitchFamily="34" charset="0"/>
              <a:buChar char="•"/>
            </a:pPr>
            <a:endParaRPr lang="en-AU" sz="2968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C8452-FBB1-978E-C1BA-402E48F9B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2542" y="6999536"/>
            <a:ext cx="2122705" cy="2061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51EE2-8671-2343-A86A-B4BA7BBC28F5}"/>
              </a:ext>
            </a:extLst>
          </p:cNvPr>
          <p:cNvSpPr txBox="1"/>
          <p:nvPr/>
        </p:nvSpPr>
        <p:spPr>
          <a:xfrm>
            <a:off x="14864191" y="9017895"/>
            <a:ext cx="1330850" cy="73833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1193660">
              <a:lnSpc>
                <a:spcPts val="3298"/>
              </a:lnSpc>
              <a:spcBef>
                <a:spcPts val="989"/>
              </a:spcBef>
              <a:spcAft>
                <a:spcPts val="1319"/>
              </a:spcAft>
              <a:buSzPct val="100000"/>
            </a:pPr>
            <a:r>
              <a:rPr lang="en-AU" sz="2968" b="1">
                <a:solidFill>
                  <a:schemeClr val="tx2">
                    <a:lumMod val="75000"/>
                  </a:schemeClr>
                </a:solidFill>
                <a:latin typeface="Poppins"/>
                <a:cs typeface="Arial" pitchFamily="34" charset="0"/>
              </a:rPr>
              <a:t>NHDH website</a:t>
            </a:r>
          </a:p>
        </p:txBody>
      </p:sp>
    </p:spTree>
    <p:extLst>
      <p:ext uri="{BB962C8B-B14F-4D97-AF65-F5344CB8AC3E}">
        <p14:creationId xmlns:p14="http://schemas.microsoft.com/office/powerpoint/2010/main" val="761334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36918-6E37-994C-38F9-11E692A74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B4DD-F12B-6732-0129-99BE40CF8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AU" sz="5400" dirty="0"/>
              <a:t>The </a:t>
            </a:r>
            <a:r>
              <a:rPr lang="en-AU" sz="5400" dirty="0" err="1"/>
              <a:t>NHDH+n</a:t>
            </a:r>
            <a:r>
              <a:rPr lang="en-AU" sz="5400" dirty="0"/>
              <a:t> project model</a:t>
            </a:r>
          </a:p>
        </p:txBody>
      </p:sp>
      <p:pic>
        <p:nvPicPr>
          <p:cNvPr id="3" name="Picture 2" descr="A purple and black logo&#10;&#10;AI-generated content may be incorrect.">
            <a:extLst>
              <a:ext uri="{FF2B5EF4-FFF2-40B4-BE49-F238E27FC236}">
                <a16:creationId xmlns:a16="http://schemas.microsoft.com/office/drawing/2014/main" id="{C857566D-6105-0756-07D3-C5C0645C5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06" y="3645287"/>
            <a:ext cx="6445537" cy="2232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5F3C7-C651-C7F8-FCA5-34FD89E40CE5}"/>
              </a:ext>
            </a:extLst>
          </p:cNvPr>
          <p:cNvSpPr txBox="1"/>
          <p:nvPr/>
        </p:nvSpPr>
        <p:spPr>
          <a:xfrm>
            <a:off x="10556106" y="6429920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Unlocking the power of linked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health and welfare data </a:t>
            </a:r>
            <a:b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</a:br>
            <a:r>
              <a:rPr lang="en-AU" sz="2800" i="1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for all Australians</a:t>
            </a:r>
            <a:endParaRPr lang="en-AU" sz="2800"/>
          </a:p>
        </p:txBody>
      </p:sp>
    </p:spTree>
    <p:extLst>
      <p:ext uri="{BB962C8B-B14F-4D97-AF65-F5344CB8AC3E}">
        <p14:creationId xmlns:p14="http://schemas.microsoft.com/office/powerpoint/2010/main" val="281115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7794-CA75-3B02-455B-B4E0F035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250" y="398091"/>
            <a:ext cx="13116564" cy="623504"/>
          </a:xfrm>
        </p:spPr>
        <p:txBody>
          <a:bodyPr/>
          <a:lstStyle/>
          <a:p>
            <a:pPr algn="l"/>
            <a:r>
              <a:rPr lang="en-AU"/>
              <a:t>What is the NHDH +n model?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5B90D-EAF5-90AA-9A74-32609601F1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0253" y="1959101"/>
            <a:ext cx="13654333" cy="7778783"/>
          </a:xfrm>
        </p:spPr>
        <p:txBody>
          <a:bodyPr lIns="91440" tIns="45720" rIns="91440" bIns="45720" anchor="t"/>
          <a:lstStyle/>
          <a:p>
            <a:r>
              <a:rPr lang="en-AU" sz="3250" b="1">
                <a:latin typeface="Open Sans"/>
                <a:ea typeface="Open Sans"/>
                <a:cs typeface="Open Sans"/>
              </a:rPr>
              <a:t>What is NHDH +n?</a:t>
            </a:r>
          </a:p>
          <a:p>
            <a:pPr>
              <a:buNone/>
            </a:pPr>
            <a:br>
              <a:rPr lang="en-AU" sz="3298"/>
            </a:br>
            <a:r>
              <a:rPr lang="en-AU" sz="3298"/>
              <a:t>The National Health Data Hub + n (NHDH+n) is a specific project model that allows researchers to enhance their project by linking additional, non-NHDH data collections to the NHDH on a project specific non-enduring basis.</a:t>
            </a:r>
          </a:p>
          <a:p>
            <a:pPr>
              <a:buNone/>
            </a:pPr>
            <a:endParaRPr lang="en-AU" sz="3298"/>
          </a:p>
          <a:p>
            <a:pPr>
              <a:buNone/>
            </a:pPr>
            <a:r>
              <a:rPr lang="en-AU" sz="3298" b="1"/>
              <a:t>Key Characteristics:</a:t>
            </a:r>
          </a:p>
          <a:p>
            <a:pPr marL="565150" indent="-565150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753969" algn="l"/>
              </a:tabLst>
            </a:pPr>
            <a:r>
              <a:rPr lang="en-AU" sz="3298"/>
              <a:t>Supports cross-jurisdictional data integration</a:t>
            </a:r>
          </a:p>
          <a:p>
            <a:pPr marL="565150" indent="-565150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753969" algn="l"/>
              </a:tabLst>
            </a:pPr>
            <a:r>
              <a:rPr lang="en-AU" sz="3298"/>
              <a:t>Centralised governance through AIHW NHDH pathways</a:t>
            </a:r>
          </a:p>
          <a:p>
            <a:pPr marL="565150" indent="-565150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753969" algn="l"/>
              </a:tabLst>
            </a:pPr>
            <a:r>
              <a:rPr lang="en-AU" sz="3298"/>
              <a:t>Standardised metadata and linkage processes</a:t>
            </a:r>
          </a:p>
          <a:p>
            <a:pPr marL="565150" indent="-565150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753969" algn="l"/>
              </a:tabLst>
            </a:pPr>
            <a:r>
              <a:rPr lang="en-AU" sz="3298"/>
              <a:t>Designed to reduce duplication and fragmentation</a:t>
            </a:r>
          </a:p>
          <a:p>
            <a:pPr marL="565150" indent="-565150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753969" algn="l"/>
              </a:tabLst>
            </a:pPr>
            <a:r>
              <a:rPr lang="en-AU" sz="3298"/>
              <a:t>Built to scale with national public health priorities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01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5B029-C9B7-9635-C32B-03FF782DB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health care system&#10;&#10;AI-generated content may be incorrect.">
            <a:extLst>
              <a:ext uri="{FF2B5EF4-FFF2-40B4-BE49-F238E27FC236}">
                <a16:creationId xmlns:a16="http://schemas.microsoft.com/office/drawing/2014/main" id="{8FD783C6-A1C0-6C08-E186-533DFE30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62" y="2075576"/>
            <a:ext cx="10585961" cy="7784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E71B1-89BB-9A4B-F10A-2469EBAF6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699" y="374358"/>
            <a:ext cx="13116564" cy="623504"/>
          </a:xfrm>
        </p:spPr>
        <p:txBody>
          <a:bodyPr/>
          <a:lstStyle/>
          <a:p>
            <a:pPr algn="l"/>
            <a:r>
              <a:rPr lang="en-AU" dirty="0"/>
              <a:t>What does NHDH +n project model look like?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D9117-13C0-3A75-DAE7-733BCE0673DF}"/>
              </a:ext>
            </a:extLst>
          </p:cNvPr>
          <p:cNvSpPr txBox="1"/>
          <p:nvPr/>
        </p:nvSpPr>
        <p:spPr>
          <a:xfrm>
            <a:off x="14959046" y="1483893"/>
            <a:ext cx="1217328" cy="9643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50791" tIns="75396" rIns="150791" bIns="7539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277" b="1">
                <a:ea typeface="Calibri"/>
                <a:cs typeface="Calibri"/>
              </a:rPr>
              <a:t>+ n</a:t>
            </a:r>
            <a:endParaRPr lang="en-US" sz="5277" b="1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D6EFA4-E765-8FEE-930D-D2F3DA8F021B}"/>
              </a:ext>
            </a:extLst>
          </p:cNvPr>
          <p:cNvCxnSpPr>
            <a:cxnSpLocks/>
          </p:cNvCxnSpPr>
          <p:nvPr/>
        </p:nvCxnSpPr>
        <p:spPr>
          <a:xfrm>
            <a:off x="13334227" y="5575533"/>
            <a:ext cx="91212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CBB2570-4DEF-AF75-1274-D748801783A1}"/>
              </a:ext>
            </a:extLst>
          </p:cNvPr>
          <p:cNvSpPr txBox="1"/>
          <p:nvPr/>
        </p:nvSpPr>
        <p:spPr>
          <a:xfrm>
            <a:off x="13378455" y="7701360"/>
            <a:ext cx="5060512" cy="283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979" b="1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 include:</a:t>
            </a:r>
          </a:p>
          <a:p>
            <a:pPr marL="565476" indent="-565476">
              <a:buFont typeface="Symbol" panose="05050102010706020507" pitchFamily="18" charset="2"/>
              <a:buChar char=""/>
            </a:pPr>
            <a:r>
              <a:rPr lang="en-AU" sz="19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 administrative data not currently included in the NHDH </a:t>
            </a:r>
          </a:p>
          <a:p>
            <a:pPr marL="565476" indent="-565476">
              <a:buFont typeface="Symbol" panose="05050102010706020507" pitchFamily="18" charset="2"/>
              <a:buChar char=""/>
            </a:pPr>
            <a:r>
              <a:rPr lang="en-AU" sz="19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Additional years of data not currently included in the NHDH</a:t>
            </a:r>
          </a:p>
          <a:p>
            <a:pPr marL="565476" indent="-565476">
              <a:buFont typeface="Symbol" panose="05050102010706020507" pitchFamily="18" charset="2"/>
              <a:buChar char=""/>
            </a:pPr>
            <a:r>
              <a:rPr lang="en-AU" sz="19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Registries</a:t>
            </a:r>
          </a:p>
          <a:p>
            <a:pPr marL="565476" indent="-565476">
              <a:buFont typeface="Symbol" panose="05050102010706020507" pitchFamily="18" charset="2"/>
              <a:buChar char=""/>
            </a:pPr>
            <a:r>
              <a:rPr lang="en-AU" sz="19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Surveys</a:t>
            </a:r>
          </a:p>
          <a:p>
            <a:pPr marL="565476" indent="-565476">
              <a:buFont typeface="Symbol" panose="05050102010706020507" pitchFamily="18" charset="2"/>
              <a:buChar char=""/>
            </a:pPr>
            <a:r>
              <a:rPr lang="en-AU" sz="19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Cohort studies</a:t>
            </a:r>
          </a:p>
          <a:p>
            <a:pPr marL="565476" indent="-565476">
              <a:buFont typeface="Symbol" panose="05050102010706020507" pitchFamily="18" charset="2"/>
              <a:buChar char=""/>
            </a:pPr>
            <a:r>
              <a:rPr lang="en-AU" sz="197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Clinical trials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982C35-6F60-2388-6992-92A68185A0E0}"/>
              </a:ext>
            </a:extLst>
          </p:cNvPr>
          <p:cNvSpPr/>
          <p:nvPr/>
        </p:nvSpPr>
        <p:spPr>
          <a:xfrm>
            <a:off x="14374766" y="3774358"/>
            <a:ext cx="2533294" cy="8628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/>
              <a:t>Dataset 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337D93-24D6-C9B7-B5B7-35F708BA481C}"/>
              </a:ext>
            </a:extLst>
          </p:cNvPr>
          <p:cNvSpPr/>
          <p:nvPr/>
        </p:nvSpPr>
        <p:spPr>
          <a:xfrm>
            <a:off x="14374766" y="5175477"/>
            <a:ext cx="2533294" cy="8628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/>
              <a:t>Dataset 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23AF1B-EDF8-7831-E8E9-99F2A675BBAD}"/>
              </a:ext>
            </a:extLst>
          </p:cNvPr>
          <p:cNvSpPr/>
          <p:nvPr/>
        </p:nvSpPr>
        <p:spPr>
          <a:xfrm>
            <a:off x="14374766" y="6576595"/>
            <a:ext cx="2533294" cy="86282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968"/>
              <a:t>Dataset 3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A0F0E0C-B303-120C-1453-568A3E5ECE77}"/>
              </a:ext>
            </a:extLst>
          </p:cNvPr>
          <p:cNvSpPr/>
          <p:nvPr/>
        </p:nvSpPr>
        <p:spPr>
          <a:xfrm rot="5400000">
            <a:off x="15136297" y="482947"/>
            <a:ext cx="862830" cy="4590381"/>
          </a:xfrm>
          <a:prstGeom prst="lef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968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9AA9EE-5C8D-69EA-4AD1-D96C31099499}"/>
              </a:ext>
            </a:extLst>
          </p:cNvPr>
          <p:cNvCxnSpPr>
            <a:cxnSpLocks/>
          </p:cNvCxnSpPr>
          <p:nvPr/>
        </p:nvCxnSpPr>
        <p:spPr>
          <a:xfrm rot="2700000">
            <a:off x="13291125" y="6346054"/>
            <a:ext cx="91212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41C5C0-348E-449F-0688-37DAD7F00CD5}"/>
              </a:ext>
            </a:extLst>
          </p:cNvPr>
          <p:cNvCxnSpPr>
            <a:cxnSpLocks/>
          </p:cNvCxnSpPr>
          <p:nvPr/>
        </p:nvCxnSpPr>
        <p:spPr>
          <a:xfrm rot="18900000">
            <a:off x="13291125" y="4812150"/>
            <a:ext cx="91212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51646AE-3385-2097-7AF2-028E71FB6E90}"/>
              </a:ext>
            </a:extLst>
          </p:cNvPr>
          <p:cNvSpPr/>
          <p:nvPr/>
        </p:nvSpPr>
        <p:spPr>
          <a:xfrm>
            <a:off x="8639710" y="8456776"/>
            <a:ext cx="3897666" cy="2078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83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 animBg="1"/>
      <p:bldP spid="11" grpId="0" animBg="1"/>
      <p:bldP spid="12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AE14-631E-B1C9-B68F-E5D722BA0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623504"/>
          </a:xfrm>
        </p:spPr>
        <p:txBody>
          <a:bodyPr/>
          <a:lstStyle/>
          <a:p>
            <a:r>
              <a:rPr lang="en-AU"/>
              <a:t>NHDH governance - Data sharing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2C8942-AF4F-C424-AE87-693D96FC1460}"/>
              </a:ext>
            </a:extLst>
          </p:cNvPr>
          <p:cNvSpPr txBox="1"/>
          <p:nvPr/>
        </p:nvSpPr>
        <p:spPr>
          <a:xfrm>
            <a:off x="6062812" y="9769767"/>
            <a:ext cx="7135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/>
              <a:t>*AIHW to lead these steps. This will </a:t>
            </a:r>
            <a:r>
              <a:rPr lang="en-AU" sz="2000">
                <a:solidFill>
                  <a:schemeClr val="tx1"/>
                </a:solidFill>
              </a:rPr>
              <a:t>formalise the data collections within AIHW via the APPs and in the AIHW Data Catalogue.</a:t>
            </a:r>
          </a:p>
          <a:p>
            <a:r>
              <a:rPr lang="en-AU" sz="2000"/>
              <a:t>DC = data custodian</a:t>
            </a:r>
            <a:endParaRPr lang="en-AU" sz="2000">
              <a:solidFill>
                <a:schemeClr val="tx1"/>
              </a:solidFill>
            </a:endParaRPr>
          </a:p>
          <a:p>
            <a:endParaRPr lang="en-AU" sz="2000"/>
          </a:p>
        </p:txBody>
      </p:sp>
      <p:pic>
        <p:nvPicPr>
          <p:cNvPr id="22" name="Picture 21" descr="A diagram of ethics&#10;&#10;AI-generated content may be incorrect.">
            <a:extLst>
              <a:ext uri="{FF2B5EF4-FFF2-40B4-BE49-F238E27FC236}">
                <a16:creationId xmlns:a16="http://schemas.microsoft.com/office/drawing/2014/main" id="{09CF2FC9-3B57-FCB6-A8BD-9A5B4F4AE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18" y="1635345"/>
            <a:ext cx="16492774" cy="79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6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076A-0499-C1CB-20A3-569D6806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202" y="470099"/>
            <a:ext cx="15265696" cy="1232902"/>
          </a:xfrm>
        </p:spPr>
        <p:txBody>
          <a:bodyPr/>
          <a:lstStyle/>
          <a:p>
            <a:r>
              <a:rPr lang="en-US"/>
              <a:t>Collection, use and disclosure of identifiable data</a:t>
            </a:r>
            <a:endParaRPr lang="en-AU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857F8D1-D811-B83A-F7CD-96AEF3CA6D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7293834"/>
              </p:ext>
            </p:extLst>
          </p:nvPr>
        </p:nvGraphicFramePr>
        <p:xfrm>
          <a:off x="3171430" y="2659160"/>
          <a:ext cx="14060161" cy="638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4089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279D-3666-FFDC-2FB9-771498B5D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782" y="398091"/>
            <a:ext cx="13116564" cy="623504"/>
          </a:xfrm>
        </p:spPr>
        <p:txBody>
          <a:bodyPr/>
          <a:lstStyle/>
          <a:p>
            <a:r>
              <a:rPr lang="en-AU"/>
              <a:t>Emerging and future opportunities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584DFA-2272-F25A-07A6-F6B3FED3F252}"/>
              </a:ext>
            </a:extLst>
          </p:cNvPr>
          <p:cNvGraphicFramePr/>
          <p:nvPr/>
        </p:nvGraphicFramePr>
        <p:xfrm>
          <a:off x="3331417" y="1772559"/>
          <a:ext cx="13437226" cy="9024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099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9C8E8F-0B2F-E28C-B1DD-56E86BCBC7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75090" y="2983247"/>
            <a:ext cx="10247630" cy="83261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/>
              <a:t>About the AIHW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/>
              <a:t>Overview of the NHDH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/>
              <a:t>How the NHDH fits into the data linkage landscape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/>
              <a:t>Designing your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/>
              <a:t>Applying for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err="1"/>
              <a:t>NHDH+n</a:t>
            </a:r>
            <a:r>
              <a:rPr lang="en-AU" sz="3200" dirty="0"/>
              <a:t> project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/>
              <a:t>Key messages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/>
              <a:t>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4A68-9967-7B8B-0487-14DF9C360D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072908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7A947-78A2-4F1E-AC21-612FBF67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74E00-8EE8-AD88-057A-A7275248E8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AU" sz="5400"/>
              <a:t>Key messages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BDD66-935B-9E5D-2F8D-8571084F0069}"/>
              </a:ext>
            </a:extLst>
          </p:cNvPr>
          <p:cNvSpPr txBox="1"/>
          <p:nvPr/>
        </p:nvSpPr>
        <p:spPr>
          <a:xfrm>
            <a:off x="9306701" y="3094499"/>
            <a:ext cx="968064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AU" sz="28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NHDH enables insights and discovery of health utility and health pathways.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 of linked data far surpasses what can be done with unlinked data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AU" sz="2800" kern="0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Relationships between Data Custodians is key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AU" sz="2800" kern="0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early, the legal mechanism used to share data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AU" sz="2800" kern="0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Additional data can be linked to the NHDH via the </a:t>
            </a:r>
            <a:r>
              <a:rPr lang="en-AU" sz="2800" kern="0" dirty="0" err="1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NHDH+n</a:t>
            </a:r>
            <a:r>
              <a:rPr lang="en-AU" sz="2800" kern="0" dirty="0">
                <a:solidFill>
                  <a:srgbClr val="231F2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AU" sz="28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Contact </a:t>
            </a:r>
            <a:r>
              <a:rPr lang="en-AU" sz="2800" dirty="0">
                <a:solidFill>
                  <a:schemeClr val="tx1"/>
                </a:solidFill>
                <a:latin typeface="Open Sans"/>
                <a:ea typeface="Open Sans"/>
                <a:cs typeface="Open Sans"/>
                <a:hlinkClick r:id="rId3"/>
              </a:rPr>
              <a:t>linkage@aihw.gov.au</a:t>
            </a:r>
            <a:r>
              <a:rPr lang="en-AU" sz="28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or </a:t>
            </a:r>
            <a:r>
              <a:rPr lang="en-AU" sz="2800" dirty="0">
                <a:solidFill>
                  <a:schemeClr val="tx1"/>
                </a:solidFill>
                <a:latin typeface="Open Sans"/>
                <a:ea typeface="Open Sans"/>
                <a:cs typeface="Open Sans"/>
                <a:hlinkClick r:id="rId4"/>
              </a:rPr>
              <a:t>nhdh@aihw.gov.au</a:t>
            </a:r>
            <a:r>
              <a:rPr lang="en-AU" sz="28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 for more information</a:t>
            </a:r>
            <a:r>
              <a:rPr lang="en-AU" sz="2800" dirty="0">
                <a:latin typeface="Open Sans"/>
                <a:ea typeface="Open Sans"/>
                <a:cs typeface="Open Sans"/>
              </a:rPr>
              <a:t>. 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398857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4E6F4-39EC-FCC5-6E2C-F445530B0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9FB2-F435-C6AD-C9E8-3B53476D6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440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0B0F2-35A7-9935-90A1-8D6CEA417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193" y="1431629"/>
            <a:ext cx="6987111" cy="2559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6619C8-D913-8211-7ABC-0F6EE9708F39}"/>
              </a:ext>
            </a:extLst>
          </p:cNvPr>
          <p:cNvSpPr txBox="1"/>
          <p:nvPr/>
        </p:nvSpPr>
        <p:spPr>
          <a:xfrm>
            <a:off x="4334545" y="4127694"/>
            <a:ext cx="11592084" cy="3236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4617"/>
              <a:t>Key Contacts:</a:t>
            </a:r>
          </a:p>
          <a:p>
            <a:r>
              <a:rPr lang="en-AU" sz="4617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NHDH@aihw.gov.au</a:t>
            </a:r>
            <a:endParaRPr lang="en-AU" sz="4617">
              <a:solidFill>
                <a:schemeClr val="accent1"/>
              </a:solidFill>
            </a:endParaRPr>
          </a:p>
          <a:p>
            <a:endParaRPr lang="en-AU" sz="2000">
              <a:ea typeface="Calibri"/>
              <a:cs typeface="Calibri"/>
            </a:endParaRPr>
          </a:p>
          <a:p>
            <a:r>
              <a:rPr lang="en-AU" sz="4600"/>
              <a:t>Additional information:</a:t>
            </a:r>
            <a:endParaRPr lang="en-AU" sz="4600">
              <a:solidFill>
                <a:srgbClr val="5B9BD5"/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AU" sz="4600">
                <a:solidFill>
                  <a:schemeClr val="accent1"/>
                </a:solidFill>
              </a:rPr>
              <a:t>https://www.aihw.gov.au/reports-data/nhdh</a:t>
            </a:r>
            <a:endParaRPr lang="en-AU" sz="4600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E838B-BDB9-1200-C21C-E13557C21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307" y="7619580"/>
            <a:ext cx="2976097" cy="2889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92A9F9-97D5-9A57-A783-2D8C694197BD}"/>
              </a:ext>
            </a:extLst>
          </p:cNvPr>
          <p:cNvSpPr txBox="1"/>
          <p:nvPr/>
        </p:nvSpPr>
        <p:spPr>
          <a:xfrm>
            <a:off x="8853407" y="10509415"/>
            <a:ext cx="1869897" cy="103516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algn="ctr" defTabSz="1193660">
              <a:lnSpc>
                <a:spcPts val="3298"/>
              </a:lnSpc>
              <a:spcBef>
                <a:spcPts val="989"/>
              </a:spcBef>
              <a:spcAft>
                <a:spcPts val="1319"/>
              </a:spcAft>
              <a:buSzPct val="100000"/>
            </a:pPr>
            <a:r>
              <a:rPr lang="en-AU" sz="2968" b="1">
                <a:solidFill>
                  <a:schemeClr val="tx2">
                    <a:lumMod val="75000"/>
                  </a:schemeClr>
                </a:solidFill>
                <a:latin typeface="Poppins"/>
                <a:cs typeface="Arial" pitchFamily="34" charset="0"/>
              </a:rPr>
              <a:t>NHDH website</a:t>
            </a:r>
          </a:p>
        </p:txBody>
      </p:sp>
    </p:spTree>
    <p:extLst>
      <p:ext uri="{BB962C8B-B14F-4D97-AF65-F5344CB8AC3E}">
        <p14:creationId xmlns:p14="http://schemas.microsoft.com/office/powerpoint/2010/main" val="360518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83A2-B46C-BA1C-F167-296831BE4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AU" sz="5400"/>
              <a:t>About the AIHW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258B823-46E1-4628-A29D-CC1E8CEC77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2526" y="0"/>
            <a:ext cx="10667634" cy="11298284"/>
          </a:xfrm>
        </p:spPr>
        <p:txBody>
          <a:bodyPr lIns="91440" tIns="45720" rIns="91440" bIns="45720" anchor="ctr"/>
          <a:lstStyle/>
          <a:p>
            <a:pPr>
              <a:lnSpc>
                <a:spcPct val="150000"/>
              </a:lnSpc>
            </a:pPr>
            <a:r>
              <a:rPr lang="en-AU" sz="3200">
                <a:latin typeface="Open Sans"/>
                <a:ea typeface="Open Sans"/>
                <a:cs typeface="Open Sans"/>
              </a:rPr>
              <a:t>With more than 37 years’ experience,</a:t>
            </a:r>
            <a:endParaRPr lang="en-US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en-AU" sz="3200">
                <a:latin typeface="Open Sans"/>
                <a:ea typeface="Open Sans"/>
                <a:cs typeface="Open Sans"/>
              </a:rPr>
              <a:t>the Australian Institute of Health and Welfare (AIHW) </a:t>
            </a:r>
          </a:p>
          <a:p>
            <a:pPr>
              <a:lnSpc>
                <a:spcPct val="150000"/>
              </a:lnSpc>
            </a:pPr>
            <a:r>
              <a:rPr lang="en-AU" sz="3200">
                <a:latin typeface="Open Sans"/>
                <a:ea typeface="Open Sans"/>
                <a:cs typeface="Open Sans"/>
              </a:rPr>
              <a:t>is Australia’s authoritative source of health and welfare data and analysis. </a:t>
            </a:r>
            <a:endParaRPr lang="en-AU">
              <a:latin typeface="Open Sans"/>
              <a:ea typeface="Open Sans"/>
              <a:cs typeface="Open Sans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066DC65-FAF8-35B0-99D0-B3193043EF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44926" y="152400"/>
            <a:ext cx="10667634" cy="11298284"/>
          </a:xfrm>
        </p:spPr>
        <p:txBody>
          <a:bodyPr lIns="91440" tIns="45720" rIns="91440" bIns="45720" anchor="ctr"/>
          <a:lstStyle/>
          <a:p>
            <a:pPr>
              <a:lnSpc>
                <a:spcPct val="150000"/>
              </a:lnSpc>
            </a:pPr>
            <a:r>
              <a:rPr lang="en-AU" sz="3200" dirty="0">
                <a:latin typeface="Open Sans"/>
                <a:ea typeface="Open Sans"/>
                <a:cs typeface="Open Sans"/>
              </a:rPr>
              <a:t>With more than 37 years’ experience,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r>
              <a:rPr lang="en-AU" sz="3200" dirty="0">
                <a:latin typeface="Open Sans"/>
                <a:ea typeface="Open Sans"/>
                <a:cs typeface="Open Sans"/>
              </a:rPr>
              <a:t>the Australian Institute of Health and Welfare (AIHW) </a:t>
            </a:r>
          </a:p>
          <a:p>
            <a:pPr>
              <a:lnSpc>
                <a:spcPct val="150000"/>
              </a:lnSpc>
            </a:pPr>
            <a:r>
              <a:rPr lang="en-AU" sz="3200" dirty="0">
                <a:latin typeface="Open Sans"/>
                <a:ea typeface="Open Sans"/>
                <a:cs typeface="Open Sans"/>
              </a:rPr>
              <a:t>is Australia’s authoritative source of health and welfare data and analysis. </a:t>
            </a:r>
            <a:endParaRPr lang="en-AU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5030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259264-BE4A-4D45-BCB2-53BD0E4A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What we do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F9D71A-52C7-46F5-9997-ADB2A14AA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74913" y="2126283"/>
            <a:ext cx="16141700" cy="6991350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AU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We</a:t>
            </a:r>
            <a:r>
              <a:rPr lang="en-AU" sz="3200" b="1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AU" sz="32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collect, manage, analyse and report on </a:t>
            </a:r>
            <a:r>
              <a:rPr lang="en-AU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 wide </a:t>
            </a:r>
            <a:r>
              <a:rPr lang="en-AU" sz="32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range of health and welfare data </a:t>
            </a:r>
            <a:r>
              <a:rPr lang="en-AU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topics</a:t>
            </a:r>
            <a:r>
              <a:rPr lang="en-AU" sz="32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.</a:t>
            </a:r>
            <a:r>
              <a:rPr lang="en-AU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AU" sz="32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endParaRPr lang="en-AU" sz="3200" dirty="0">
              <a:latin typeface="Open Sans"/>
              <a:ea typeface="Open Sans"/>
              <a:cs typeface="Open San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7D6354-44D7-A1D9-A390-F018A70FF506}"/>
              </a:ext>
            </a:extLst>
          </p:cNvPr>
          <p:cNvGrpSpPr/>
          <p:nvPr/>
        </p:nvGrpSpPr>
        <p:grpSpPr>
          <a:xfrm>
            <a:off x="4427839" y="3422427"/>
            <a:ext cx="11248421" cy="6949314"/>
            <a:chOff x="4712178" y="3774338"/>
            <a:chExt cx="11248421" cy="6949314"/>
          </a:xfrm>
        </p:grpSpPr>
        <p:grpSp>
          <p:nvGrpSpPr>
            <p:cNvPr id="7" name="Graphic 2">
              <a:extLst>
                <a:ext uri="{FF2B5EF4-FFF2-40B4-BE49-F238E27FC236}">
                  <a16:creationId xmlns:a16="http://schemas.microsoft.com/office/drawing/2014/main" id="{D8487F04-3662-D2F1-B040-1278999CA79C}"/>
                </a:ext>
              </a:extLst>
            </p:cNvPr>
            <p:cNvGrpSpPr/>
            <p:nvPr/>
          </p:nvGrpSpPr>
          <p:grpSpPr>
            <a:xfrm>
              <a:off x="9218404" y="5911640"/>
              <a:ext cx="2036913" cy="2673715"/>
              <a:chOff x="9218404" y="5911640"/>
              <a:chExt cx="2036913" cy="267371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E10DF9C-FACC-FDCC-6148-E9EF62D4D07F}"/>
                  </a:ext>
                </a:extLst>
              </p:cNvPr>
              <p:cNvSpPr/>
              <p:nvPr/>
            </p:nvSpPr>
            <p:spPr>
              <a:xfrm>
                <a:off x="9218481" y="5911793"/>
                <a:ext cx="2036788" cy="2045939"/>
              </a:xfrm>
              <a:custGeom>
                <a:avLst/>
                <a:gdLst>
                  <a:gd name="connsiteX0" fmla="*/ 983844 w 2036788"/>
                  <a:gd name="connsiteY0" fmla="*/ 0 h 2045939"/>
                  <a:gd name="connsiteX1" fmla="*/ 767135 w 2036788"/>
                  <a:gd name="connsiteY1" fmla="*/ 11793 h 2045939"/>
                  <a:gd name="connsiteX2" fmla="*/ 295506 w 2036788"/>
                  <a:gd name="connsiteY2" fmla="*/ 105598 h 2045939"/>
                  <a:gd name="connsiteX3" fmla="*/ 60189 w 2036788"/>
                  <a:gd name="connsiteY3" fmla="*/ 245272 h 2045939"/>
                  <a:gd name="connsiteX4" fmla="*/ 59347 w 2036788"/>
                  <a:gd name="connsiteY4" fmla="*/ 526917 h 2045939"/>
                  <a:gd name="connsiteX5" fmla="*/ 200399 w 2036788"/>
                  <a:gd name="connsiteY5" fmla="*/ 628303 h 2045939"/>
                  <a:gd name="connsiteX6" fmla="*/ 782527 w 2036788"/>
                  <a:gd name="connsiteY6" fmla="*/ 767747 h 2045939"/>
                  <a:gd name="connsiteX7" fmla="*/ 1306151 w 2036788"/>
                  <a:gd name="connsiteY7" fmla="*/ 762923 h 2045939"/>
                  <a:gd name="connsiteX8" fmla="*/ 1743245 w 2036788"/>
                  <a:gd name="connsiteY8" fmla="*/ 668812 h 2045939"/>
                  <a:gd name="connsiteX9" fmla="*/ 1979174 w 2036788"/>
                  <a:gd name="connsiteY9" fmla="*/ 525156 h 2045939"/>
                  <a:gd name="connsiteX10" fmla="*/ 1978332 w 2036788"/>
                  <a:gd name="connsiteY10" fmla="*/ 247799 h 2045939"/>
                  <a:gd name="connsiteX11" fmla="*/ 1898387 w 2036788"/>
                  <a:gd name="connsiteY11" fmla="*/ 181790 h 2045939"/>
                  <a:gd name="connsiteX12" fmla="*/ 1694543 w 2036788"/>
                  <a:gd name="connsiteY12" fmla="*/ 90895 h 2045939"/>
                  <a:gd name="connsiteX13" fmla="*/ 983921 w 2036788"/>
                  <a:gd name="connsiteY13" fmla="*/ 153 h 2045939"/>
                  <a:gd name="connsiteX14" fmla="*/ 2036377 w 2036788"/>
                  <a:gd name="connsiteY14" fmla="*/ 691631 h 2045939"/>
                  <a:gd name="connsiteX15" fmla="*/ 1911941 w 2036788"/>
                  <a:gd name="connsiteY15" fmla="*/ 765297 h 2045939"/>
                  <a:gd name="connsiteX16" fmla="*/ 1782758 w 2036788"/>
                  <a:gd name="connsiteY16" fmla="*/ 820661 h 2045939"/>
                  <a:gd name="connsiteX17" fmla="*/ 1236850 w 2036788"/>
                  <a:gd name="connsiteY17" fmla="*/ 926029 h 2045939"/>
                  <a:gd name="connsiteX18" fmla="*/ 410140 w 2036788"/>
                  <a:gd name="connsiteY18" fmla="*/ 867066 h 2045939"/>
                  <a:gd name="connsiteX19" fmla="*/ 8730 w 2036788"/>
                  <a:gd name="connsiteY19" fmla="*/ 693469 h 2045939"/>
                  <a:gd name="connsiteX20" fmla="*/ 1991 w 2036788"/>
                  <a:gd name="connsiteY20" fmla="*/ 692167 h 2045939"/>
                  <a:gd name="connsiteX21" fmla="*/ 613 w 2036788"/>
                  <a:gd name="connsiteY21" fmla="*/ 697834 h 2045939"/>
                  <a:gd name="connsiteX22" fmla="*/ 1 w 2036788"/>
                  <a:gd name="connsiteY22" fmla="*/ 1196341 h 2045939"/>
                  <a:gd name="connsiteX23" fmla="*/ 19681 w 2036788"/>
                  <a:gd name="connsiteY23" fmla="*/ 1222071 h 2045939"/>
                  <a:gd name="connsiteX24" fmla="*/ 729843 w 2036788"/>
                  <a:gd name="connsiteY24" fmla="*/ 1399497 h 2045939"/>
                  <a:gd name="connsiteX25" fmla="*/ 1385790 w 2036788"/>
                  <a:gd name="connsiteY25" fmla="*/ 1389695 h 2045939"/>
                  <a:gd name="connsiteX26" fmla="*/ 2015242 w 2036788"/>
                  <a:gd name="connsiteY26" fmla="*/ 1220233 h 2045939"/>
                  <a:gd name="connsiteX27" fmla="*/ 2036760 w 2036788"/>
                  <a:gd name="connsiteY27" fmla="*/ 1187765 h 2045939"/>
                  <a:gd name="connsiteX28" fmla="*/ 2036300 w 2036788"/>
                  <a:gd name="connsiteY28" fmla="*/ 712766 h 2045939"/>
                  <a:gd name="connsiteX29" fmla="*/ 2036300 w 2036788"/>
                  <a:gd name="connsiteY29" fmla="*/ 691631 h 2045939"/>
                  <a:gd name="connsiteX30" fmla="*/ 2036377 w 2036788"/>
                  <a:gd name="connsiteY30" fmla="*/ 1386325 h 2045939"/>
                  <a:gd name="connsiteX31" fmla="*/ 1532 w 2036788"/>
                  <a:gd name="connsiteY31" fmla="*/ 1387015 h 2045939"/>
                  <a:gd name="connsiteX32" fmla="*/ 537 w 2036788"/>
                  <a:gd name="connsiteY32" fmla="*/ 1396280 h 2045939"/>
                  <a:gd name="connsiteX33" fmla="*/ 1 w 2036788"/>
                  <a:gd name="connsiteY33" fmla="*/ 1826942 h 2045939"/>
                  <a:gd name="connsiteX34" fmla="*/ 21212 w 2036788"/>
                  <a:gd name="connsiteY34" fmla="*/ 1854203 h 2045939"/>
                  <a:gd name="connsiteX35" fmla="*/ 778162 w 2036788"/>
                  <a:gd name="connsiteY35" fmla="*/ 2035917 h 2045939"/>
                  <a:gd name="connsiteX36" fmla="*/ 1387398 w 2036788"/>
                  <a:gd name="connsiteY36" fmla="*/ 2021444 h 2045939"/>
                  <a:gd name="connsiteX37" fmla="*/ 2017845 w 2036788"/>
                  <a:gd name="connsiteY37" fmla="*/ 1855122 h 2045939"/>
                  <a:gd name="connsiteX38" fmla="*/ 2036760 w 2036788"/>
                  <a:gd name="connsiteY38" fmla="*/ 1826559 h 2045939"/>
                  <a:gd name="connsiteX39" fmla="*/ 2036453 w 2036788"/>
                  <a:gd name="connsiteY39" fmla="*/ 1513364 h 2045939"/>
                  <a:gd name="connsiteX40" fmla="*/ 2036453 w 2036788"/>
                  <a:gd name="connsiteY40" fmla="*/ 1386325 h 2045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36788" h="2045939">
                    <a:moveTo>
                      <a:pt x="983844" y="0"/>
                    </a:moveTo>
                    <a:cubicBezTo>
                      <a:pt x="933840" y="2604"/>
                      <a:pt x="850296" y="4977"/>
                      <a:pt x="767135" y="11793"/>
                    </a:cubicBezTo>
                    <a:cubicBezTo>
                      <a:pt x="606479" y="24964"/>
                      <a:pt x="447968" y="50846"/>
                      <a:pt x="295506" y="105598"/>
                    </a:cubicBezTo>
                    <a:cubicBezTo>
                      <a:pt x="208286" y="136917"/>
                      <a:pt x="124589" y="175511"/>
                      <a:pt x="60189" y="245272"/>
                    </a:cubicBezTo>
                    <a:cubicBezTo>
                      <a:pt x="-19450" y="331649"/>
                      <a:pt x="-19373" y="440080"/>
                      <a:pt x="59347" y="526917"/>
                    </a:cubicBezTo>
                    <a:cubicBezTo>
                      <a:pt x="99089" y="570795"/>
                      <a:pt x="147638" y="602650"/>
                      <a:pt x="200399" y="628303"/>
                    </a:cubicBezTo>
                    <a:cubicBezTo>
                      <a:pt x="384104" y="717667"/>
                      <a:pt x="581899" y="749446"/>
                      <a:pt x="782527" y="767747"/>
                    </a:cubicBezTo>
                    <a:cubicBezTo>
                      <a:pt x="957119" y="783675"/>
                      <a:pt x="1131789" y="781225"/>
                      <a:pt x="1306151" y="762923"/>
                    </a:cubicBezTo>
                    <a:cubicBezTo>
                      <a:pt x="1455167" y="747225"/>
                      <a:pt x="1602116" y="721113"/>
                      <a:pt x="1743245" y="668812"/>
                    </a:cubicBezTo>
                    <a:cubicBezTo>
                      <a:pt x="1831001" y="636267"/>
                      <a:pt x="1915004" y="596371"/>
                      <a:pt x="1979174" y="525156"/>
                    </a:cubicBezTo>
                    <a:cubicBezTo>
                      <a:pt x="2055980" y="439927"/>
                      <a:pt x="2056286" y="331955"/>
                      <a:pt x="1978332" y="247799"/>
                    </a:cubicBezTo>
                    <a:cubicBezTo>
                      <a:pt x="1954977" y="222529"/>
                      <a:pt x="1928481" y="197259"/>
                      <a:pt x="1898387" y="181790"/>
                    </a:cubicBezTo>
                    <a:cubicBezTo>
                      <a:pt x="1832302" y="147791"/>
                      <a:pt x="1764993" y="113638"/>
                      <a:pt x="1694543" y="90895"/>
                    </a:cubicBezTo>
                    <a:cubicBezTo>
                      <a:pt x="1474694" y="19910"/>
                      <a:pt x="1246805" y="3063"/>
                      <a:pt x="983921" y="153"/>
                    </a:cubicBezTo>
                    <a:close/>
                    <a:moveTo>
                      <a:pt x="2036377" y="691631"/>
                    </a:moveTo>
                    <a:cubicBezTo>
                      <a:pt x="1992729" y="717820"/>
                      <a:pt x="1953598" y="744085"/>
                      <a:pt x="1911941" y="765297"/>
                    </a:cubicBezTo>
                    <a:cubicBezTo>
                      <a:pt x="1870284" y="786508"/>
                      <a:pt x="1826789" y="804886"/>
                      <a:pt x="1782758" y="820661"/>
                    </a:cubicBezTo>
                    <a:cubicBezTo>
                      <a:pt x="1606328" y="883913"/>
                      <a:pt x="1423005" y="912705"/>
                      <a:pt x="1236850" y="926029"/>
                    </a:cubicBezTo>
                    <a:cubicBezTo>
                      <a:pt x="958498" y="945939"/>
                      <a:pt x="682366" y="932079"/>
                      <a:pt x="410140" y="867066"/>
                    </a:cubicBezTo>
                    <a:cubicBezTo>
                      <a:pt x="266407" y="832760"/>
                      <a:pt x="128648" y="783522"/>
                      <a:pt x="8730" y="693469"/>
                    </a:cubicBezTo>
                    <a:cubicBezTo>
                      <a:pt x="7045" y="692244"/>
                      <a:pt x="4212" y="692550"/>
                      <a:pt x="1991" y="692167"/>
                    </a:cubicBezTo>
                    <a:cubicBezTo>
                      <a:pt x="1379" y="694618"/>
                      <a:pt x="613" y="696226"/>
                      <a:pt x="613" y="697834"/>
                    </a:cubicBezTo>
                    <a:cubicBezTo>
                      <a:pt x="537" y="864003"/>
                      <a:pt x="766" y="1030172"/>
                      <a:pt x="1" y="1196341"/>
                    </a:cubicBezTo>
                    <a:cubicBezTo>
                      <a:pt x="1" y="1212192"/>
                      <a:pt x="7734" y="1216864"/>
                      <a:pt x="19681" y="1222071"/>
                    </a:cubicBezTo>
                    <a:cubicBezTo>
                      <a:pt x="246727" y="1320087"/>
                      <a:pt x="484648" y="1374533"/>
                      <a:pt x="729843" y="1399497"/>
                    </a:cubicBezTo>
                    <a:cubicBezTo>
                      <a:pt x="948849" y="1421780"/>
                      <a:pt x="1167473" y="1418334"/>
                      <a:pt x="1385790" y="1389695"/>
                    </a:cubicBezTo>
                    <a:cubicBezTo>
                      <a:pt x="1603188" y="1361132"/>
                      <a:pt x="1813771" y="1307759"/>
                      <a:pt x="2015242" y="1220233"/>
                    </a:cubicBezTo>
                    <a:cubicBezTo>
                      <a:pt x="2030863" y="1213418"/>
                      <a:pt x="2036836" y="1205607"/>
                      <a:pt x="2036760" y="1187765"/>
                    </a:cubicBezTo>
                    <a:cubicBezTo>
                      <a:pt x="2035917" y="1029406"/>
                      <a:pt x="2036300" y="871125"/>
                      <a:pt x="2036300" y="712766"/>
                    </a:cubicBezTo>
                    <a:lnTo>
                      <a:pt x="2036300" y="691631"/>
                    </a:lnTo>
                    <a:close/>
                    <a:moveTo>
                      <a:pt x="2036377" y="1386325"/>
                    </a:moveTo>
                    <a:cubicBezTo>
                      <a:pt x="1357074" y="1630219"/>
                      <a:pt x="679686" y="1633205"/>
                      <a:pt x="1532" y="1387015"/>
                    </a:cubicBezTo>
                    <a:cubicBezTo>
                      <a:pt x="1226" y="1389618"/>
                      <a:pt x="537" y="1392911"/>
                      <a:pt x="537" y="1396280"/>
                    </a:cubicBezTo>
                    <a:cubicBezTo>
                      <a:pt x="537" y="1539860"/>
                      <a:pt x="843" y="1683362"/>
                      <a:pt x="1" y="1826942"/>
                    </a:cubicBezTo>
                    <a:cubicBezTo>
                      <a:pt x="-76" y="1844171"/>
                      <a:pt x="8500" y="1848766"/>
                      <a:pt x="21212" y="1854203"/>
                    </a:cubicBezTo>
                    <a:cubicBezTo>
                      <a:pt x="263114" y="1958269"/>
                      <a:pt x="516733" y="2013709"/>
                      <a:pt x="778162" y="2035917"/>
                    </a:cubicBezTo>
                    <a:cubicBezTo>
                      <a:pt x="981624" y="2053223"/>
                      <a:pt x="1184779" y="2047939"/>
                      <a:pt x="1387398" y="2021444"/>
                    </a:cubicBezTo>
                    <a:cubicBezTo>
                      <a:pt x="1604720" y="1992958"/>
                      <a:pt x="1815532" y="1940503"/>
                      <a:pt x="2017845" y="1855122"/>
                    </a:cubicBezTo>
                    <a:cubicBezTo>
                      <a:pt x="2032241" y="1849072"/>
                      <a:pt x="2036836" y="1841797"/>
                      <a:pt x="2036760" y="1826559"/>
                    </a:cubicBezTo>
                    <a:cubicBezTo>
                      <a:pt x="2036147" y="1722186"/>
                      <a:pt x="2036453" y="1617737"/>
                      <a:pt x="2036453" y="1513364"/>
                    </a:cubicBezTo>
                    <a:cubicBezTo>
                      <a:pt x="2036453" y="1470941"/>
                      <a:pt x="2036453" y="1428442"/>
                      <a:pt x="2036453" y="13863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459BD6"/>
                  </a:gs>
                  <a:gs pos="50000">
                    <a:srgbClr val="5077BD"/>
                  </a:gs>
                  <a:gs pos="100000">
                    <a:srgbClr val="5B53A4"/>
                  </a:gs>
                </a:gsLst>
                <a:lin ang="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5933E34-2010-C0EB-624C-48E23FE5A5D1}"/>
                  </a:ext>
                </a:extLst>
              </p:cNvPr>
              <p:cNvSpPr/>
              <p:nvPr/>
            </p:nvSpPr>
            <p:spPr>
              <a:xfrm>
                <a:off x="9218703" y="7927647"/>
                <a:ext cx="2036592" cy="657708"/>
              </a:xfrm>
              <a:custGeom>
                <a:avLst/>
                <a:gdLst>
                  <a:gd name="connsiteX0" fmla="*/ 903371 w 2036592"/>
                  <a:gd name="connsiteY0" fmla="*/ 657708 h 657708"/>
                  <a:gd name="connsiteX1" fmla="*/ 779012 w 2036592"/>
                  <a:gd name="connsiteY1" fmla="*/ 647370 h 657708"/>
                  <a:gd name="connsiteX2" fmla="*/ 227744 w 2036592"/>
                  <a:gd name="connsiteY2" fmla="*/ 521633 h 657708"/>
                  <a:gd name="connsiteX3" fmla="*/ 55296 w 2036592"/>
                  <a:gd name="connsiteY3" fmla="*/ 402558 h 657708"/>
                  <a:gd name="connsiteX4" fmla="*/ 8 w 2036592"/>
                  <a:gd name="connsiteY4" fmla="*/ 257524 h 657708"/>
                  <a:gd name="connsiteX5" fmla="*/ 161 w 2036592"/>
                  <a:gd name="connsiteY5" fmla="*/ 2221 h 657708"/>
                  <a:gd name="connsiteX6" fmla="*/ 2036078 w 2036592"/>
                  <a:gd name="connsiteY6" fmla="*/ 0 h 657708"/>
                  <a:gd name="connsiteX7" fmla="*/ 2036078 w 2036592"/>
                  <a:gd name="connsiteY7" fmla="*/ 64477 h 657708"/>
                  <a:gd name="connsiteX8" fmla="*/ 2036461 w 2036592"/>
                  <a:gd name="connsiteY8" fmla="*/ 247110 h 657708"/>
                  <a:gd name="connsiteX9" fmla="*/ 1959272 w 2036592"/>
                  <a:gd name="connsiteY9" fmla="*/ 425148 h 657708"/>
                  <a:gd name="connsiteX10" fmla="*/ 1684443 w 2036592"/>
                  <a:gd name="connsiteY10" fmla="*/ 568651 h 657708"/>
                  <a:gd name="connsiteX11" fmla="*/ 1174066 w 2036592"/>
                  <a:gd name="connsiteY11" fmla="*/ 652961 h 657708"/>
                  <a:gd name="connsiteX12" fmla="*/ 1133021 w 2036592"/>
                  <a:gd name="connsiteY12" fmla="*/ 657708 h 657708"/>
                  <a:gd name="connsiteX13" fmla="*/ 903294 w 2036592"/>
                  <a:gd name="connsiteY13" fmla="*/ 657708 h 65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6592" h="657708">
                    <a:moveTo>
                      <a:pt x="903371" y="657708"/>
                    </a:moveTo>
                    <a:cubicBezTo>
                      <a:pt x="861943" y="654262"/>
                      <a:pt x="820440" y="651199"/>
                      <a:pt x="779012" y="647370"/>
                    </a:cubicBezTo>
                    <a:cubicBezTo>
                      <a:pt x="589717" y="629911"/>
                      <a:pt x="403179" y="599511"/>
                      <a:pt x="227744" y="521633"/>
                    </a:cubicBezTo>
                    <a:cubicBezTo>
                      <a:pt x="163038" y="492841"/>
                      <a:pt x="102696" y="456774"/>
                      <a:pt x="55296" y="402558"/>
                    </a:cubicBezTo>
                    <a:cubicBezTo>
                      <a:pt x="18999" y="361131"/>
                      <a:pt x="-451" y="313424"/>
                      <a:pt x="8" y="257524"/>
                    </a:cubicBezTo>
                    <a:cubicBezTo>
                      <a:pt x="697" y="172448"/>
                      <a:pt x="161" y="87296"/>
                      <a:pt x="161" y="2221"/>
                    </a:cubicBezTo>
                    <a:cubicBezTo>
                      <a:pt x="679004" y="249177"/>
                      <a:pt x="1356010" y="248871"/>
                      <a:pt x="2036078" y="0"/>
                    </a:cubicBezTo>
                    <a:cubicBezTo>
                      <a:pt x="2036078" y="21824"/>
                      <a:pt x="2036078" y="43112"/>
                      <a:pt x="2036078" y="64477"/>
                    </a:cubicBezTo>
                    <a:cubicBezTo>
                      <a:pt x="2036078" y="125354"/>
                      <a:pt x="2034546" y="186309"/>
                      <a:pt x="2036461" y="247110"/>
                    </a:cubicBezTo>
                    <a:cubicBezTo>
                      <a:pt x="2038758" y="319244"/>
                      <a:pt x="2010961" y="377212"/>
                      <a:pt x="1959272" y="425148"/>
                    </a:cubicBezTo>
                    <a:cubicBezTo>
                      <a:pt x="1880782" y="497971"/>
                      <a:pt x="1784527" y="537484"/>
                      <a:pt x="1684443" y="568651"/>
                    </a:cubicBezTo>
                    <a:cubicBezTo>
                      <a:pt x="1518350" y="620416"/>
                      <a:pt x="1347357" y="643848"/>
                      <a:pt x="1174066" y="652961"/>
                    </a:cubicBezTo>
                    <a:cubicBezTo>
                      <a:pt x="1160359" y="653650"/>
                      <a:pt x="1146652" y="656100"/>
                      <a:pt x="1133021" y="657708"/>
                    </a:cubicBezTo>
                    <a:lnTo>
                      <a:pt x="903294" y="657708"/>
                    </a:lnTo>
                    <a:close/>
                  </a:path>
                </a:pathLst>
              </a:custGeom>
              <a:gradFill>
                <a:gsLst>
                  <a:gs pos="0">
                    <a:srgbClr val="459BD6"/>
                  </a:gs>
                  <a:gs pos="50000">
                    <a:srgbClr val="5077BD"/>
                  </a:gs>
                  <a:gs pos="100000">
                    <a:srgbClr val="5B53A4"/>
                  </a:gs>
                </a:gsLst>
                <a:lin ang="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331FE4B-620E-06C4-1562-8777391AE4F3}"/>
                  </a:ext>
                </a:extLst>
              </p:cNvPr>
              <p:cNvSpPr/>
              <p:nvPr/>
            </p:nvSpPr>
            <p:spPr>
              <a:xfrm>
                <a:off x="9218787" y="5911640"/>
                <a:ext cx="2036347" cy="778341"/>
              </a:xfrm>
              <a:custGeom>
                <a:avLst/>
                <a:gdLst>
                  <a:gd name="connsiteX0" fmla="*/ 983538 w 2036347"/>
                  <a:gd name="connsiteY0" fmla="*/ 153 h 778341"/>
                  <a:gd name="connsiteX1" fmla="*/ 1694160 w 2036347"/>
                  <a:gd name="connsiteY1" fmla="*/ 90895 h 778341"/>
                  <a:gd name="connsiteX2" fmla="*/ 1898004 w 2036347"/>
                  <a:gd name="connsiteY2" fmla="*/ 181791 h 778341"/>
                  <a:gd name="connsiteX3" fmla="*/ 1977949 w 2036347"/>
                  <a:gd name="connsiteY3" fmla="*/ 247799 h 778341"/>
                  <a:gd name="connsiteX4" fmla="*/ 1978792 w 2036347"/>
                  <a:gd name="connsiteY4" fmla="*/ 525156 h 778341"/>
                  <a:gd name="connsiteX5" fmla="*/ 1742862 w 2036347"/>
                  <a:gd name="connsiteY5" fmla="*/ 668812 h 778341"/>
                  <a:gd name="connsiteX6" fmla="*/ 1305769 w 2036347"/>
                  <a:gd name="connsiteY6" fmla="*/ 762923 h 778341"/>
                  <a:gd name="connsiteX7" fmla="*/ 782144 w 2036347"/>
                  <a:gd name="connsiteY7" fmla="*/ 767747 h 778341"/>
                  <a:gd name="connsiteX8" fmla="*/ 200016 w 2036347"/>
                  <a:gd name="connsiteY8" fmla="*/ 628303 h 778341"/>
                  <a:gd name="connsiteX9" fmla="*/ 58964 w 2036347"/>
                  <a:gd name="connsiteY9" fmla="*/ 526917 h 778341"/>
                  <a:gd name="connsiteX10" fmla="*/ 59806 w 2036347"/>
                  <a:gd name="connsiteY10" fmla="*/ 245272 h 778341"/>
                  <a:gd name="connsiteX11" fmla="*/ 295123 w 2036347"/>
                  <a:gd name="connsiteY11" fmla="*/ 105598 h 778341"/>
                  <a:gd name="connsiteX12" fmla="*/ 766752 w 2036347"/>
                  <a:gd name="connsiteY12" fmla="*/ 11793 h 778341"/>
                  <a:gd name="connsiteX13" fmla="*/ 983461 w 2036347"/>
                  <a:gd name="connsiteY13" fmla="*/ 0 h 77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36347" h="778341">
                    <a:moveTo>
                      <a:pt x="983538" y="153"/>
                    </a:moveTo>
                    <a:cubicBezTo>
                      <a:pt x="1246422" y="3063"/>
                      <a:pt x="1474388" y="19910"/>
                      <a:pt x="1694160" y="90895"/>
                    </a:cubicBezTo>
                    <a:cubicBezTo>
                      <a:pt x="1764610" y="113638"/>
                      <a:pt x="1831920" y="147791"/>
                      <a:pt x="1898004" y="181791"/>
                    </a:cubicBezTo>
                    <a:cubicBezTo>
                      <a:pt x="1928099" y="197259"/>
                      <a:pt x="1954594" y="222605"/>
                      <a:pt x="1977949" y="247799"/>
                    </a:cubicBezTo>
                    <a:cubicBezTo>
                      <a:pt x="2055827" y="331955"/>
                      <a:pt x="2055521" y="439927"/>
                      <a:pt x="1978792" y="525156"/>
                    </a:cubicBezTo>
                    <a:cubicBezTo>
                      <a:pt x="1914622" y="596448"/>
                      <a:pt x="1830618" y="636267"/>
                      <a:pt x="1742862" y="668812"/>
                    </a:cubicBezTo>
                    <a:cubicBezTo>
                      <a:pt x="1601733" y="721190"/>
                      <a:pt x="1454785" y="747225"/>
                      <a:pt x="1305769" y="762923"/>
                    </a:cubicBezTo>
                    <a:cubicBezTo>
                      <a:pt x="1131406" y="781301"/>
                      <a:pt x="956737" y="783675"/>
                      <a:pt x="782144" y="767747"/>
                    </a:cubicBezTo>
                    <a:cubicBezTo>
                      <a:pt x="581516" y="749446"/>
                      <a:pt x="383721" y="717591"/>
                      <a:pt x="200016" y="628303"/>
                    </a:cubicBezTo>
                    <a:cubicBezTo>
                      <a:pt x="147255" y="602650"/>
                      <a:pt x="98783" y="570795"/>
                      <a:pt x="58964" y="526917"/>
                    </a:cubicBezTo>
                    <a:cubicBezTo>
                      <a:pt x="-19756" y="440080"/>
                      <a:pt x="-19833" y="331649"/>
                      <a:pt x="59806" y="245272"/>
                    </a:cubicBezTo>
                    <a:cubicBezTo>
                      <a:pt x="124206" y="175435"/>
                      <a:pt x="207904" y="136917"/>
                      <a:pt x="295123" y="105598"/>
                    </a:cubicBezTo>
                    <a:cubicBezTo>
                      <a:pt x="447585" y="50846"/>
                      <a:pt x="606097" y="25040"/>
                      <a:pt x="766752" y="11793"/>
                    </a:cubicBezTo>
                    <a:cubicBezTo>
                      <a:pt x="849914" y="4978"/>
                      <a:pt x="933458" y="2604"/>
                      <a:pt x="98346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59BD6"/>
                  </a:gs>
                  <a:gs pos="50000">
                    <a:srgbClr val="5077BD"/>
                  </a:gs>
                  <a:gs pos="100000">
                    <a:srgbClr val="5B53A4"/>
                  </a:gs>
                </a:gsLst>
                <a:lin ang="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8497A79-3740-1FB1-4B6A-43894BF5E4A8}"/>
                  </a:ext>
                </a:extLst>
              </p:cNvPr>
              <p:cNvSpPr/>
              <p:nvPr/>
            </p:nvSpPr>
            <p:spPr>
              <a:xfrm>
                <a:off x="9218557" y="6603425"/>
                <a:ext cx="2036760" cy="722351"/>
              </a:xfrm>
              <a:custGeom>
                <a:avLst/>
                <a:gdLst>
                  <a:gd name="connsiteX0" fmla="*/ 2036301 w 2036760"/>
                  <a:gd name="connsiteY0" fmla="*/ 0 h 722351"/>
                  <a:gd name="connsiteX1" fmla="*/ 2036301 w 2036760"/>
                  <a:gd name="connsiteY1" fmla="*/ 21135 h 722351"/>
                  <a:gd name="connsiteX2" fmla="*/ 2036760 w 2036760"/>
                  <a:gd name="connsiteY2" fmla="*/ 496133 h 722351"/>
                  <a:gd name="connsiteX3" fmla="*/ 2015242 w 2036760"/>
                  <a:gd name="connsiteY3" fmla="*/ 528602 h 722351"/>
                  <a:gd name="connsiteX4" fmla="*/ 1385790 w 2036760"/>
                  <a:gd name="connsiteY4" fmla="*/ 698063 h 722351"/>
                  <a:gd name="connsiteX5" fmla="*/ 729844 w 2036760"/>
                  <a:gd name="connsiteY5" fmla="*/ 707865 h 722351"/>
                  <a:gd name="connsiteX6" fmla="*/ 19681 w 2036760"/>
                  <a:gd name="connsiteY6" fmla="*/ 530439 h 722351"/>
                  <a:gd name="connsiteX7" fmla="*/ 1 w 2036760"/>
                  <a:gd name="connsiteY7" fmla="*/ 504710 h 722351"/>
                  <a:gd name="connsiteX8" fmla="*/ 613 w 2036760"/>
                  <a:gd name="connsiteY8" fmla="*/ 6203 h 722351"/>
                  <a:gd name="connsiteX9" fmla="*/ 1992 w 2036760"/>
                  <a:gd name="connsiteY9" fmla="*/ 536 h 722351"/>
                  <a:gd name="connsiteX10" fmla="*/ 8730 w 2036760"/>
                  <a:gd name="connsiteY10" fmla="*/ 1838 h 722351"/>
                  <a:gd name="connsiteX11" fmla="*/ 410140 w 2036760"/>
                  <a:gd name="connsiteY11" fmla="*/ 175435 h 722351"/>
                  <a:gd name="connsiteX12" fmla="*/ 1236851 w 2036760"/>
                  <a:gd name="connsiteY12" fmla="*/ 234398 h 722351"/>
                  <a:gd name="connsiteX13" fmla="*/ 1782759 w 2036760"/>
                  <a:gd name="connsiteY13" fmla="*/ 129030 h 722351"/>
                  <a:gd name="connsiteX14" fmla="*/ 1911942 w 2036760"/>
                  <a:gd name="connsiteY14" fmla="*/ 73666 h 722351"/>
                  <a:gd name="connsiteX15" fmla="*/ 2036377 w 2036760"/>
                  <a:gd name="connsiteY15" fmla="*/ 0 h 722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36760" h="722351">
                    <a:moveTo>
                      <a:pt x="2036301" y="0"/>
                    </a:moveTo>
                    <a:lnTo>
                      <a:pt x="2036301" y="21135"/>
                    </a:lnTo>
                    <a:cubicBezTo>
                      <a:pt x="2036301" y="179493"/>
                      <a:pt x="2035918" y="337852"/>
                      <a:pt x="2036760" y="496133"/>
                    </a:cubicBezTo>
                    <a:cubicBezTo>
                      <a:pt x="2036837" y="513976"/>
                      <a:pt x="2030864" y="521786"/>
                      <a:pt x="2015242" y="528602"/>
                    </a:cubicBezTo>
                    <a:cubicBezTo>
                      <a:pt x="1813772" y="616128"/>
                      <a:pt x="1603189" y="669577"/>
                      <a:pt x="1385790" y="698063"/>
                    </a:cubicBezTo>
                    <a:cubicBezTo>
                      <a:pt x="1167473" y="726703"/>
                      <a:pt x="948773" y="730072"/>
                      <a:pt x="729844" y="707865"/>
                    </a:cubicBezTo>
                    <a:cubicBezTo>
                      <a:pt x="484648" y="682902"/>
                      <a:pt x="246728" y="628456"/>
                      <a:pt x="19681" y="530439"/>
                    </a:cubicBezTo>
                    <a:cubicBezTo>
                      <a:pt x="7735" y="525309"/>
                      <a:pt x="-76" y="520561"/>
                      <a:pt x="1" y="504710"/>
                    </a:cubicBezTo>
                    <a:cubicBezTo>
                      <a:pt x="767" y="338541"/>
                      <a:pt x="537" y="172372"/>
                      <a:pt x="613" y="6203"/>
                    </a:cubicBezTo>
                    <a:cubicBezTo>
                      <a:pt x="613" y="4594"/>
                      <a:pt x="1379" y="2986"/>
                      <a:pt x="1992" y="536"/>
                    </a:cubicBezTo>
                    <a:cubicBezTo>
                      <a:pt x="4289" y="919"/>
                      <a:pt x="7122" y="613"/>
                      <a:pt x="8730" y="1838"/>
                    </a:cubicBezTo>
                    <a:cubicBezTo>
                      <a:pt x="128648" y="91891"/>
                      <a:pt x="266408" y="141052"/>
                      <a:pt x="410140" y="175435"/>
                    </a:cubicBezTo>
                    <a:cubicBezTo>
                      <a:pt x="682367" y="240447"/>
                      <a:pt x="958422" y="254308"/>
                      <a:pt x="1236851" y="234398"/>
                    </a:cubicBezTo>
                    <a:cubicBezTo>
                      <a:pt x="1423083" y="221074"/>
                      <a:pt x="1606328" y="192281"/>
                      <a:pt x="1782759" y="129030"/>
                    </a:cubicBezTo>
                    <a:cubicBezTo>
                      <a:pt x="1826790" y="113255"/>
                      <a:pt x="1870285" y="94877"/>
                      <a:pt x="1911942" y="73666"/>
                    </a:cubicBezTo>
                    <a:cubicBezTo>
                      <a:pt x="1953599" y="52454"/>
                      <a:pt x="1992652" y="26112"/>
                      <a:pt x="203637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59BD6"/>
                  </a:gs>
                  <a:gs pos="50000">
                    <a:srgbClr val="5077BD"/>
                  </a:gs>
                  <a:gs pos="100000">
                    <a:srgbClr val="5B53A4"/>
                  </a:gs>
                </a:gsLst>
                <a:lin ang="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18913EB-4A5C-1B95-94D4-288F3E1B0D1D}"/>
                  </a:ext>
                </a:extLst>
              </p:cNvPr>
              <p:cNvSpPr/>
              <p:nvPr/>
            </p:nvSpPr>
            <p:spPr>
              <a:xfrm>
                <a:off x="9218404" y="7298119"/>
                <a:ext cx="2036760" cy="659634"/>
              </a:xfrm>
              <a:custGeom>
                <a:avLst/>
                <a:gdLst>
                  <a:gd name="connsiteX0" fmla="*/ 2036453 w 2036760"/>
                  <a:gd name="connsiteY0" fmla="*/ 0 h 659634"/>
                  <a:gd name="connsiteX1" fmla="*/ 2036453 w 2036760"/>
                  <a:gd name="connsiteY1" fmla="*/ 127039 h 659634"/>
                  <a:gd name="connsiteX2" fmla="*/ 2036759 w 2036760"/>
                  <a:gd name="connsiteY2" fmla="*/ 440233 h 659634"/>
                  <a:gd name="connsiteX3" fmla="*/ 2017846 w 2036760"/>
                  <a:gd name="connsiteY3" fmla="*/ 468796 h 659634"/>
                  <a:gd name="connsiteX4" fmla="*/ 1387398 w 2036760"/>
                  <a:gd name="connsiteY4" fmla="*/ 635118 h 659634"/>
                  <a:gd name="connsiteX5" fmla="*/ 778162 w 2036760"/>
                  <a:gd name="connsiteY5" fmla="*/ 649591 h 659634"/>
                  <a:gd name="connsiteX6" fmla="*/ 21212 w 2036760"/>
                  <a:gd name="connsiteY6" fmla="*/ 467877 h 659634"/>
                  <a:gd name="connsiteX7" fmla="*/ 1 w 2036760"/>
                  <a:gd name="connsiteY7" fmla="*/ 440616 h 659634"/>
                  <a:gd name="connsiteX8" fmla="*/ 537 w 2036760"/>
                  <a:gd name="connsiteY8" fmla="*/ 9955 h 659634"/>
                  <a:gd name="connsiteX9" fmla="*/ 1532 w 2036760"/>
                  <a:gd name="connsiteY9" fmla="*/ 689 h 659634"/>
                  <a:gd name="connsiteX10" fmla="*/ 2036377 w 2036760"/>
                  <a:gd name="connsiteY10" fmla="*/ 0 h 65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36760" h="659634">
                    <a:moveTo>
                      <a:pt x="2036453" y="0"/>
                    </a:moveTo>
                    <a:cubicBezTo>
                      <a:pt x="2036453" y="42117"/>
                      <a:pt x="2036453" y="84616"/>
                      <a:pt x="2036453" y="127039"/>
                    </a:cubicBezTo>
                    <a:cubicBezTo>
                      <a:pt x="2036453" y="231412"/>
                      <a:pt x="2036147" y="335861"/>
                      <a:pt x="2036759" y="440233"/>
                    </a:cubicBezTo>
                    <a:cubicBezTo>
                      <a:pt x="2036836" y="455472"/>
                      <a:pt x="2032242" y="462746"/>
                      <a:pt x="2017846" y="468796"/>
                    </a:cubicBezTo>
                    <a:cubicBezTo>
                      <a:pt x="1815532" y="554101"/>
                      <a:pt x="1604720" y="606632"/>
                      <a:pt x="1387398" y="635118"/>
                    </a:cubicBezTo>
                    <a:cubicBezTo>
                      <a:pt x="1184779" y="661690"/>
                      <a:pt x="981700" y="666897"/>
                      <a:pt x="778162" y="649591"/>
                    </a:cubicBezTo>
                    <a:cubicBezTo>
                      <a:pt x="516733" y="627384"/>
                      <a:pt x="263114" y="571943"/>
                      <a:pt x="21212" y="467877"/>
                    </a:cubicBezTo>
                    <a:cubicBezTo>
                      <a:pt x="8577" y="462440"/>
                      <a:pt x="-76" y="457846"/>
                      <a:pt x="1" y="440616"/>
                    </a:cubicBezTo>
                    <a:cubicBezTo>
                      <a:pt x="919" y="297037"/>
                      <a:pt x="537" y="153534"/>
                      <a:pt x="537" y="9955"/>
                    </a:cubicBezTo>
                    <a:cubicBezTo>
                      <a:pt x="537" y="6585"/>
                      <a:pt x="1226" y="3293"/>
                      <a:pt x="1532" y="689"/>
                    </a:cubicBezTo>
                    <a:cubicBezTo>
                      <a:pt x="679686" y="246880"/>
                      <a:pt x="1357074" y="243893"/>
                      <a:pt x="203637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59BD6"/>
                  </a:gs>
                  <a:gs pos="50000">
                    <a:srgbClr val="5077BD"/>
                  </a:gs>
                  <a:gs pos="100000">
                    <a:srgbClr val="5B53A4"/>
                  </a:gs>
                </a:gsLst>
                <a:lin ang="0" scaled="1"/>
              </a:gra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54CBB6-0FD0-7898-5D59-6323A0C3B832}"/>
                </a:ext>
              </a:extLst>
            </p:cNvPr>
            <p:cNvSpPr/>
            <p:nvPr/>
          </p:nvSpPr>
          <p:spPr>
            <a:xfrm>
              <a:off x="5470409" y="8422402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3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297D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8A7ECA-28A4-F01F-D07B-D6C5A65DBF49}"/>
                </a:ext>
              </a:extLst>
            </p:cNvPr>
            <p:cNvSpPr/>
            <p:nvPr/>
          </p:nvSpPr>
          <p:spPr>
            <a:xfrm>
              <a:off x="5470409" y="9238162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5 h 570411"/>
                <a:gd name="connsiteX2" fmla="*/ 2901222 w 2901221"/>
                <a:gd name="connsiteY2" fmla="*/ 529138 h 570411"/>
                <a:gd name="connsiteX3" fmla="*/ 2859947 w 2901221"/>
                <a:gd name="connsiteY3" fmla="*/ 570413 h 570411"/>
                <a:gd name="connsiteX4" fmla="*/ 41274 w 2901221"/>
                <a:gd name="connsiteY4" fmla="*/ 570413 h 570411"/>
                <a:gd name="connsiteX5" fmla="*/ 0 w 2901221"/>
                <a:gd name="connsiteY5" fmla="*/ 529138 h 570411"/>
                <a:gd name="connsiteX6" fmla="*/ 0 w 2901221"/>
                <a:gd name="connsiteY6" fmla="*/ 41275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5"/>
                  </a:cubicBezTo>
                  <a:lnTo>
                    <a:pt x="2901222" y="529138"/>
                  </a:lnTo>
                  <a:cubicBezTo>
                    <a:pt x="2901222" y="551933"/>
                    <a:pt x="2882743" y="570413"/>
                    <a:pt x="2859947" y="570413"/>
                  </a:cubicBezTo>
                  <a:lnTo>
                    <a:pt x="41274" y="570413"/>
                  </a:lnTo>
                  <a:cubicBezTo>
                    <a:pt x="18479" y="570413"/>
                    <a:pt x="0" y="551933"/>
                    <a:pt x="0" y="529138"/>
                  </a:cubicBezTo>
                  <a:lnTo>
                    <a:pt x="0" y="41275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32B4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B67225-A2A1-94B6-4E4D-B0C765F327A6}"/>
                </a:ext>
              </a:extLst>
            </p:cNvPr>
            <p:cNvSpPr/>
            <p:nvPr/>
          </p:nvSpPr>
          <p:spPr>
            <a:xfrm>
              <a:off x="4712311" y="6638649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3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7ABA4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2B38E3-3126-6A03-DA8C-1414ECD11645}"/>
                </a:ext>
              </a:extLst>
            </p:cNvPr>
            <p:cNvSpPr/>
            <p:nvPr/>
          </p:nvSpPr>
          <p:spPr>
            <a:xfrm>
              <a:off x="4712311" y="7454410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3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297D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32D98E2-842F-46A9-E01B-C5DD90C874A5}"/>
                </a:ext>
              </a:extLst>
            </p:cNvPr>
            <p:cNvSpPr/>
            <p:nvPr/>
          </p:nvSpPr>
          <p:spPr>
            <a:xfrm>
              <a:off x="5470409" y="4780848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3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297D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6AA30E-E1E9-8EE9-58EE-063AC634C6EB}"/>
                </a:ext>
              </a:extLst>
            </p:cNvPr>
            <p:cNvSpPr/>
            <p:nvPr/>
          </p:nvSpPr>
          <p:spPr>
            <a:xfrm>
              <a:off x="5470409" y="5596608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3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32B4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0CA6A9-364F-2010-425B-6D4DFCCB7286}"/>
                </a:ext>
              </a:extLst>
            </p:cNvPr>
            <p:cNvSpPr/>
            <p:nvPr/>
          </p:nvSpPr>
          <p:spPr>
            <a:xfrm rot="10800000">
              <a:off x="12224382" y="8422402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2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2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297D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C3F8ACF-CA72-8D6F-610A-8124374B3CC1}"/>
                </a:ext>
              </a:extLst>
            </p:cNvPr>
            <p:cNvSpPr/>
            <p:nvPr/>
          </p:nvSpPr>
          <p:spPr>
            <a:xfrm rot="10800000">
              <a:off x="12224382" y="9238162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5 h 570411"/>
                <a:gd name="connsiteX2" fmla="*/ 2901222 w 2901221"/>
                <a:gd name="connsiteY2" fmla="*/ 529138 h 570411"/>
                <a:gd name="connsiteX3" fmla="*/ 2859947 w 2901221"/>
                <a:gd name="connsiteY3" fmla="*/ 570413 h 570411"/>
                <a:gd name="connsiteX4" fmla="*/ 41274 w 2901221"/>
                <a:gd name="connsiteY4" fmla="*/ 570413 h 570411"/>
                <a:gd name="connsiteX5" fmla="*/ 0 w 2901221"/>
                <a:gd name="connsiteY5" fmla="*/ 529138 h 570411"/>
                <a:gd name="connsiteX6" fmla="*/ 0 w 2901221"/>
                <a:gd name="connsiteY6" fmla="*/ 41275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2" y="0"/>
                    <a:pt x="2901222" y="18479"/>
                    <a:pt x="2901222" y="41275"/>
                  </a:cubicBezTo>
                  <a:lnTo>
                    <a:pt x="2901222" y="529138"/>
                  </a:lnTo>
                  <a:cubicBezTo>
                    <a:pt x="2901222" y="551933"/>
                    <a:pt x="2882742" y="570413"/>
                    <a:pt x="2859947" y="570413"/>
                  </a:cubicBezTo>
                  <a:lnTo>
                    <a:pt x="41274" y="570413"/>
                  </a:lnTo>
                  <a:cubicBezTo>
                    <a:pt x="18479" y="570413"/>
                    <a:pt x="0" y="551933"/>
                    <a:pt x="0" y="529138"/>
                  </a:cubicBezTo>
                  <a:lnTo>
                    <a:pt x="0" y="41275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32B4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DC71F1-ADEE-3281-89EA-6193185B2794}"/>
                </a:ext>
              </a:extLst>
            </p:cNvPr>
            <p:cNvSpPr/>
            <p:nvPr/>
          </p:nvSpPr>
          <p:spPr>
            <a:xfrm rot="10800000">
              <a:off x="12982480" y="6638726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2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2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7ABA4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BB70DC-1457-580D-9DE5-B593ECA12B33}"/>
                </a:ext>
              </a:extLst>
            </p:cNvPr>
            <p:cNvSpPr/>
            <p:nvPr/>
          </p:nvSpPr>
          <p:spPr>
            <a:xfrm rot="10800000">
              <a:off x="12982480" y="7454486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2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2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297D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79D0895-2F99-F87E-440E-D6E16295D1F4}"/>
                </a:ext>
              </a:extLst>
            </p:cNvPr>
            <p:cNvSpPr/>
            <p:nvPr/>
          </p:nvSpPr>
          <p:spPr>
            <a:xfrm rot="10800000">
              <a:off x="12224382" y="4780771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2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2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297D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9345F1-5BD8-CA5F-FC41-FB2B3F266BBE}"/>
                </a:ext>
              </a:extLst>
            </p:cNvPr>
            <p:cNvSpPr/>
            <p:nvPr/>
          </p:nvSpPr>
          <p:spPr>
            <a:xfrm rot="10800000">
              <a:off x="12224382" y="5596608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2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2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32B4D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7B3A4C4-0DC5-3C6C-EAEE-879925064030}"/>
                </a:ext>
              </a:extLst>
            </p:cNvPr>
            <p:cNvSpPr/>
            <p:nvPr/>
          </p:nvSpPr>
          <p:spPr>
            <a:xfrm>
              <a:off x="8844256" y="3774338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3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7ABA4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64A61BD-3912-A33E-D6FA-9E4D8DDBBE22}"/>
                </a:ext>
              </a:extLst>
            </p:cNvPr>
            <p:cNvSpPr/>
            <p:nvPr/>
          </p:nvSpPr>
          <p:spPr>
            <a:xfrm>
              <a:off x="8844256" y="4590098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3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297D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C66050-43AE-9E45-D8BE-E9B6F73CDB6D}"/>
                </a:ext>
              </a:extLst>
            </p:cNvPr>
            <p:cNvSpPr/>
            <p:nvPr/>
          </p:nvSpPr>
          <p:spPr>
            <a:xfrm rot="10800000">
              <a:off x="8783914" y="9337481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4 h 570411"/>
                <a:gd name="connsiteX2" fmla="*/ 2901222 w 2901221"/>
                <a:gd name="connsiteY2" fmla="*/ 529138 h 570411"/>
                <a:gd name="connsiteX3" fmla="*/ 2859947 w 2901221"/>
                <a:gd name="connsiteY3" fmla="*/ 570412 h 570411"/>
                <a:gd name="connsiteX4" fmla="*/ 41274 w 2901221"/>
                <a:gd name="connsiteY4" fmla="*/ 570412 h 570411"/>
                <a:gd name="connsiteX5" fmla="*/ 0 w 2901221"/>
                <a:gd name="connsiteY5" fmla="*/ 529138 h 570411"/>
                <a:gd name="connsiteX6" fmla="*/ 0 w 2901221"/>
                <a:gd name="connsiteY6" fmla="*/ 41274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4"/>
                  </a:cubicBezTo>
                  <a:lnTo>
                    <a:pt x="2901222" y="529138"/>
                  </a:lnTo>
                  <a:cubicBezTo>
                    <a:pt x="2901222" y="551933"/>
                    <a:pt x="2882743" y="570412"/>
                    <a:pt x="2859947" y="570412"/>
                  </a:cubicBezTo>
                  <a:lnTo>
                    <a:pt x="41274" y="570412"/>
                  </a:lnTo>
                  <a:cubicBezTo>
                    <a:pt x="18479" y="570412"/>
                    <a:pt x="0" y="551933"/>
                    <a:pt x="0" y="529138"/>
                  </a:cubicBezTo>
                  <a:lnTo>
                    <a:pt x="0" y="41274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7ABA4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23B4DE6-489E-B2E7-E927-EFC4EEC174B6}"/>
                </a:ext>
              </a:extLst>
            </p:cNvPr>
            <p:cNvSpPr/>
            <p:nvPr/>
          </p:nvSpPr>
          <p:spPr>
            <a:xfrm rot="10800000">
              <a:off x="8783914" y="10153241"/>
              <a:ext cx="2901221" cy="570411"/>
            </a:xfrm>
            <a:custGeom>
              <a:avLst/>
              <a:gdLst>
                <a:gd name="connsiteX0" fmla="*/ 2859947 w 2901221"/>
                <a:gd name="connsiteY0" fmla="*/ 0 h 570411"/>
                <a:gd name="connsiteX1" fmla="*/ 2901222 w 2901221"/>
                <a:gd name="connsiteY1" fmla="*/ 41275 h 570411"/>
                <a:gd name="connsiteX2" fmla="*/ 2901222 w 2901221"/>
                <a:gd name="connsiteY2" fmla="*/ 529138 h 570411"/>
                <a:gd name="connsiteX3" fmla="*/ 2859947 w 2901221"/>
                <a:gd name="connsiteY3" fmla="*/ 570413 h 570411"/>
                <a:gd name="connsiteX4" fmla="*/ 41274 w 2901221"/>
                <a:gd name="connsiteY4" fmla="*/ 570413 h 570411"/>
                <a:gd name="connsiteX5" fmla="*/ 0 w 2901221"/>
                <a:gd name="connsiteY5" fmla="*/ 529138 h 570411"/>
                <a:gd name="connsiteX6" fmla="*/ 0 w 2901221"/>
                <a:gd name="connsiteY6" fmla="*/ 41275 h 570411"/>
                <a:gd name="connsiteX7" fmla="*/ 41274 w 2901221"/>
                <a:gd name="connsiteY7" fmla="*/ 0 h 57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221" h="570411">
                  <a:moveTo>
                    <a:pt x="2859947" y="0"/>
                  </a:moveTo>
                  <a:cubicBezTo>
                    <a:pt x="2882743" y="0"/>
                    <a:pt x="2901222" y="18479"/>
                    <a:pt x="2901222" y="41275"/>
                  </a:cubicBezTo>
                  <a:lnTo>
                    <a:pt x="2901222" y="529138"/>
                  </a:lnTo>
                  <a:cubicBezTo>
                    <a:pt x="2901222" y="551933"/>
                    <a:pt x="2882743" y="570413"/>
                    <a:pt x="2859947" y="570413"/>
                  </a:cubicBezTo>
                  <a:lnTo>
                    <a:pt x="41274" y="570413"/>
                  </a:lnTo>
                  <a:cubicBezTo>
                    <a:pt x="18479" y="570413"/>
                    <a:pt x="0" y="551933"/>
                    <a:pt x="0" y="529138"/>
                  </a:cubicBezTo>
                  <a:lnTo>
                    <a:pt x="0" y="41275"/>
                  </a:lnTo>
                  <a:cubicBezTo>
                    <a:pt x="0" y="18479"/>
                    <a:pt x="18479" y="0"/>
                    <a:pt x="41274" y="0"/>
                  </a:cubicBezTo>
                  <a:close/>
                </a:path>
              </a:pathLst>
            </a:custGeom>
            <a:solidFill>
              <a:srgbClr val="297D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83FD3C1-7924-A0AB-963D-613A9909CF8B}"/>
                </a:ext>
              </a:extLst>
            </p:cNvPr>
            <p:cNvGrpSpPr/>
            <p:nvPr/>
          </p:nvGrpSpPr>
          <p:grpSpPr>
            <a:xfrm>
              <a:off x="4712178" y="3814098"/>
              <a:ext cx="11248421" cy="6845922"/>
              <a:chOff x="18973497" y="2708045"/>
              <a:chExt cx="9622685" cy="623095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0635B1-2A89-DC06-9B6D-543FA069D415}"/>
                  </a:ext>
                </a:extLst>
              </p:cNvPr>
              <p:cNvSpPr txBox="1"/>
              <p:nvPr/>
            </p:nvSpPr>
            <p:spPr>
              <a:xfrm>
                <a:off x="25406730" y="4363376"/>
                <a:ext cx="2484961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First Nations people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5C47FB2-2F7A-16A6-022D-AFE646272307}"/>
                  </a:ext>
                </a:extLst>
              </p:cNvPr>
              <p:cNvSpPr txBox="1"/>
              <p:nvPr/>
            </p:nvSpPr>
            <p:spPr>
              <a:xfrm rot="21545341">
                <a:off x="19674683" y="4355230"/>
                <a:ext cx="2270962" cy="42019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Health</a:t>
                </a:r>
                <a:r>
                  <a:rPr lang="en-AU" sz="2400" b="1">
                    <a:solidFill>
                      <a:schemeClr val="bg1"/>
                    </a:solidFill>
                    <a:cs typeface="Calibri"/>
                  </a:rPr>
                  <a:t> </a:t>
                </a:r>
                <a:r>
                  <a:rPr lang="en-AU" sz="2400" b="1">
                    <a:solidFill>
                      <a:schemeClr val="bg1"/>
                    </a:solidFill>
                  </a:rPr>
                  <a:t>expenditure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BA1234D-DD26-C257-D01F-9DC67E01EF52}"/>
                  </a:ext>
                </a:extLst>
              </p:cNvPr>
              <p:cNvSpPr txBox="1"/>
              <p:nvPr/>
            </p:nvSpPr>
            <p:spPr>
              <a:xfrm>
                <a:off x="22508197" y="3463825"/>
                <a:ext cx="2469012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Chronic diseases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3206075-E6DF-A3DF-A3C1-E467D4D4125B}"/>
                  </a:ext>
                </a:extLst>
              </p:cNvPr>
              <p:cNvSpPr txBox="1"/>
              <p:nvPr/>
            </p:nvSpPr>
            <p:spPr>
              <a:xfrm>
                <a:off x="25475159" y="7678270"/>
                <a:ext cx="2391688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Social determinants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92AF367-088F-4697-6C8F-432375AC4916}"/>
                  </a:ext>
                </a:extLst>
              </p:cNvPr>
              <p:cNvSpPr txBox="1"/>
              <p:nvPr/>
            </p:nvSpPr>
            <p:spPr>
              <a:xfrm>
                <a:off x="19622139" y="7671997"/>
                <a:ext cx="2481908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Justice and safety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5A15F54-B26E-3F1F-6824-03B93DD5525E}"/>
                  </a:ext>
                </a:extLst>
              </p:cNvPr>
              <p:cNvSpPr txBox="1"/>
              <p:nvPr/>
            </p:nvSpPr>
            <p:spPr>
              <a:xfrm>
                <a:off x="18973497" y="6084579"/>
                <a:ext cx="2482020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Mothers and babies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2AF08B-79D8-1D1B-B2B7-91C938A47F63}"/>
                  </a:ext>
                </a:extLst>
              </p:cNvPr>
              <p:cNvSpPr txBox="1"/>
              <p:nvPr/>
            </p:nvSpPr>
            <p:spPr>
              <a:xfrm>
                <a:off x="18973570" y="5318759"/>
                <a:ext cx="2450054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Mental health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77F7C8D-03DE-3BAF-E15A-E7EC312F338E}"/>
                  </a:ext>
                </a:extLst>
              </p:cNvPr>
              <p:cNvSpPr txBox="1"/>
              <p:nvPr/>
            </p:nvSpPr>
            <p:spPr>
              <a:xfrm rot="21597369">
                <a:off x="22508348" y="2708045"/>
                <a:ext cx="2481953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Injury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2BF2B94-B0F3-B6AC-DD01-FBA4FCC6DB39}"/>
                  </a:ext>
                </a:extLst>
              </p:cNvPr>
              <p:cNvSpPr txBox="1"/>
              <p:nvPr/>
            </p:nvSpPr>
            <p:spPr>
              <a:xfrm>
                <a:off x="22456743" y="8518807"/>
                <a:ext cx="2481907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Ageing and aged care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CE0A895-1973-BB06-873D-E2A08151F02D}"/>
                  </a:ext>
                </a:extLst>
              </p:cNvPr>
              <p:cNvSpPr txBox="1"/>
              <p:nvPr/>
            </p:nvSpPr>
            <p:spPr>
              <a:xfrm>
                <a:off x="26009529" y="6063256"/>
                <a:ext cx="2586653" cy="39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100" b="1">
                    <a:solidFill>
                      <a:schemeClr val="bg1"/>
                    </a:solidFill>
                  </a:rPr>
                  <a:t>Alcohol and other drugs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96FC57F-F0FD-189B-A8F2-24950EC862A9}"/>
                  </a:ext>
                </a:extLst>
              </p:cNvPr>
              <p:cNvSpPr txBox="1"/>
              <p:nvPr/>
            </p:nvSpPr>
            <p:spPr>
              <a:xfrm>
                <a:off x="19622139" y="6951630"/>
                <a:ext cx="2481906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Disability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9C4FB02-53A7-8EDE-2443-765EE925DBE7}"/>
                  </a:ext>
                </a:extLst>
              </p:cNvPr>
              <p:cNvSpPr txBox="1"/>
              <p:nvPr/>
            </p:nvSpPr>
            <p:spPr>
              <a:xfrm>
                <a:off x="22456743" y="7789462"/>
                <a:ext cx="2481908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Homelessness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2BABB8-68A1-5471-AEF8-EA66AE56AB8F}"/>
                  </a:ext>
                </a:extLst>
              </p:cNvPr>
              <p:cNvSpPr txBox="1"/>
              <p:nvPr/>
            </p:nvSpPr>
            <p:spPr>
              <a:xfrm>
                <a:off x="25399959" y="6922136"/>
                <a:ext cx="2466888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Hospitals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B6B0B16-422D-8A73-1D94-0B6F2EFE4B51}"/>
                  </a:ext>
                </a:extLst>
              </p:cNvPr>
              <p:cNvSpPr txBox="1"/>
              <p:nvPr/>
            </p:nvSpPr>
            <p:spPr>
              <a:xfrm>
                <a:off x="26061902" y="5318758"/>
                <a:ext cx="2481908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Mortality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45175F7-A66D-2124-4208-A6E6FDE0EB3D}"/>
                  </a:ext>
                </a:extLst>
              </p:cNvPr>
              <p:cNvSpPr txBox="1"/>
              <p:nvPr/>
            </p:nvSpPr>
            <p:spPr>
              <a:xfrm rot="21545341">
                <a:off x="19553977" y="3619992"/>
                <a:ext cx="2477096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Child protection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C167AE8-7558-E3CD-07E5-11780DF3F697}"/>
                  </a:ext>
                </a:extLst>
              </p:cNvPr>
              <p:cNvSpPr txBox="1"/>
              <p:nvPr/>
            </p:nvSpPr>
            <p:spPr>
              <a:xfrm>
                <a:off x="25406730" y="3623849"/>
                <a:ext cx="2481907" cy="42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b="1">
                    <a:solidFill>
                      <a:schemeClr val="bg1"/>
                    </a:solidFill>
                  </a:rPr>
                  <a:t>Housing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820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DA1E7E-FD91-B54A-DCC1-6017517B4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3181" r="14346"/>
          <a:stretch/>
        </p:blipFill>
        <p:spPr>
          <a:xfrm>
            <a:off x="10842754" y="1622227"/>
            <a:ext cx="8749129" cy="835525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F243AF-5B2E-9353-82D1-2CACFE3C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wrap="square" lIns="0" tIns="13970" rIns="0" bIns="0" rtlCol="0" anchor="t">
            <a:spAutoFit/>
          </a:bodyPr>
          <a:lstStyle/>
          <a:p>
            <a:r>
              <a:rPr lang="en-AU">
                <a:latin typeface="Open Sans"/>
                <a:ea typeface="Open Sans"/>
                <a:cs typeface="Open Sans"/>
              </a:rPr>
              <a:t>We join the dots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EAF0C-E54D-56BB-BFC0-9FD045EA6E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74913" y="2397125"/>
            <a:ext cx="8367841" cy="69913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sz="3200"/>
              <a:t>In addition to reporting data on individual topics, </a:t>
            </a:r>
            <a:r>
              <a:rPr lang="en-AU" sz="3200" b="1"/>
              <a:t>we link data </a:t>
            </a:r>
            <a:r>
              <a:rPr lang="en-AU" sz="3200"/>
              <a:t>on a range of topics to offer new insights. </a:t>
            </a:r>
          </a:p>
          <a:p>
            <a:pPr>
              <a:lnSpc>
                <a:spcPct val="150000"/>
              </a:lnSpc>
            </a:pPr>
            <a:endParaRPr lang="en-AU" sz="3200"/>
          </a:p>
          <a:p>
            <a:pPr>
              <a:lnSpc>
                <a:spcPct val="150000"/>
              </a:lnSpc>
            </a:pPr>
            <a:r>
              <a:rPr lang="en-AU" sz="3200"/>
              <a:t>We use a ‘person-centred’ model for </a:t>
            </a:r>
            <a:br>
              <a:rPr lang="en-AU" sz="3200"/>
            </a:br>
            <a:r>
              <a:rPr lang="en-AU" sz="3200"/>
              <a:t>reporting data. </a:t>
            </a:r>
          </a:p>
          <a:p>
            <a:pPr>
              <a:lnSpc>
                <a:spcPct val="150000"/>
              </a:lnSpc>
            </a:pPr>
            <a:br>
              <a:rPr lang="en-AU" sz="3200" b="1"/>
            </a:br>
            <a:endParaRPr lang="en-AU" sz="3200" b="1"/>
          </a:p>
        </p:txBody>
      </p:sp>
    </p:spTree>
    <p:extLst>
      <p:ext uri="{BB962C8B-B14F-4D97-AF65-F5344CB8AC3E}">
        <p14:creationId xmlns:p14="http://schemas.microsoft.com/office/powerpoint/2010/main" val="9454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77984E-8B80-2DE1-D417-833EEBC11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728" y="458280"/>
            <a:ext cx="16142330" cy="623504"/>
          </a:xfrm>
        </p:spPr>
        <p:txBody>
          <a:bodyPr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Australia’s linkage beginnings </a:t>
            </a:r>
            <a:endParaRPr lang="en-US" sz="4400">
              <a:solidFill>
                <a:schemeClr val="bg1"/>
              </a:solidFill>
              <a:latin typeface="Open Sans"/>
              <a:ea typeface="Calibri"/>
              <a:cs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6EBD58-D7C0-76E4-EBA1-0EC766A3608A}"/>
              </a:ext>
            </a:extLst>
          </p:cNvPr>
          <p:cNvCxnSpPr/>
          <p:nvPr/>
        </p:nvCxnSpPr>
        <p:spPr>
          <a:xfrm flipV="1">
            <a:off x="209327" y="5896174"/>
            <a:ext cx="19322838" cy="66803"/>
          </a:xfrm>
          <a:prstGeom prst="straightConnector1">
            <a:avLst/>
          </a:prstGeom>
          <a:ln w="57150">
            <a:solidFill>
              <a:srgbClr val="F2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B021C-572C-424D-021C-8C6ABC60C6FC}"/>
              </a:ext>
            </a:extLst>
          </p:cNvPr>
          <p:cNvGrpSpPr/>
          <p:nvPr/>
        </p:nvGrpSpPr>
        <p:grpSpPr>
          <a:xfrm>
            <a:off x="1015220" y="3018054"/>
            <a:ext cx="2628004" cy="2924091"/>
            <a:chOff x="2607436" y="2140781"/>
            <a:chExt cx="1593736" cy="17732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A3829D-DA47-6CCB-B805-269935FC600A}"/>
                </a:ext>
              </a:extLst>
            </p:cNvPr>
            <p:cNvSpPr txBox="1"/>
            <p:nvPr/>
          </p:nvSpPr>
          <p:spPr>
            <a:xfrm>
              <a:off x="2607436" y="2140781"/>
              <a:ext cx="1593736" cy="16621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968" b="1">
                  <a:solidFill>
                    <a:srgbClr val="1788B0"/>
                  </a:solidFill>
                  <a:latin typeface="Open Sans"/>
                  <a:ea typeface="Open Sans"/>
                  <a:cs typeface="Open Sans"/>
                </a:rPr>
                <a:t>1980s</a:t>
              </a:r>
            </a:p>
            <a:p>
              <a:r>
                <a:rPr lang="en-US" sz="1814">
                  <a:latin typeface="Open Sans"/>
                  <a:ea typeface="Open Sans"/>
                  <a:cs typeface="Open Sans"/>
                </a:rPr>
                <a:t>Cancer Statistics Clearing House was established by the AIHW to provide national cancer information.</a:t>
              </a:r>
              <a:endParaRPr lang="en-US" sz="2968">
                <a:latin typeface="Open Sans"/>
                <a:ea typeface="Calibri" panose="020F0502020204030204"/>
                <a:cs typeface="Calibri" panose="020F0502020204030204"/>
              </a:endParaRPr>
            </a:p>
            <a:p>
              <a:endParaRPr lang="en-US" sz="2968">
                <a:latin typeface="Open Sans"/>
                <a:ea typeface="Calibri" panose="020F0502020204030204"/>
                <a:cs typeface="Calibri" panose="020F0502020204030204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2D58100-32D6-1D1A-014E-39FDFFD32C52}"/>
                </a:ext>
              </a:extLst>
            </p:cNvPr>
            <p:cNvCxnSpPr/>
            <p:nvPr/>
          </p:nvCxnSpPr>
          <p:spPr>
            <a:xfrm>
              <a:off x="3092604" y="3640872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7793CA-5BF0-3E80-395E-CDD7A175ACED}"/>
              </a:ext>
            </a:extLst>
          </p:cNvPr>
          <p:cNvGrpSpPr/>
          <p:nvPr/>
        </p:nvGrpSpPr>
        <p:grpSpPr>
          <a:xfrm>
            <a:off x="4839711" y="3266727"/>
            <a:ext cx="3194964" cy="2740782"/>
            <a:chOff x="5949922" y="2310636"/>
            <a:chExt cx="1937565" cy="16621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6D1C18-33AF-0138-D604-1C5B4F377FCF}"/>
                </a:ext>
              </a:extLst>
            </p:cNvPr>
            <p:cNvSpPr txBox="1"/>
            <p:nvPr/>
          </p:nvSpPr>
          <p:spPr>
            <a:xfrm>
              <a:off x="5949922" y="2310636"/>
              <a:ext cx="1937565" cy="16621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968" b="1">
                  <a:solidFill>
                    <a:srgbClr val="4DA7BB"/>
                  </a:solidFill>
                  <a:latin typeface="Open Sans"/>
                  <a:ea typeface="Open Sans"/>
                  <a:cs typeface="Open Sans"/>
                </a:rPr>
                <a:t>2009</a:t>
              </a:r>
            </a:p>
            <a:p>
              <a:r>
                <a:rPr lang="en-US" sz="1814">
                  <a:latin typeface="Open Sans"/>
                  <a:ea typeface="Open Sans"/>
                  <a:cs typeface="Open Sans"/>
                </a:rPr>
                <a:t>Population Health Research Network (PHRN) was established  to support cross jurisdictional linkages and provide a national picture.</a:t>
              </a:r>
              <a:endParaRPr lang="en-US" sz="2968">
                <a:latin typeface="Open Sans"/>
                <a:ea typeface="Open Sans"/>
                <a:cs typeface="Open Sans"/>
              </a:endParaRPr>
            </a:p>
            <a:p>
              <a:endParaRPr lang="en-US" sz="2968">
                <a:latin typeface="Open Sans"/>
                <a:ea typeface="Open Sans"/>
                <a:cs typeface="Open San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75DB1AB-FA1A-E9EC-BF66-25260F66536D}"/>
                </a:ext>
              </a:extLst>
            </p:cNvPr>
            <p:cNvCxnSpPr>
              <a:cxnSpLocks/>
            </p:cNvCxnSpPr>
            <p:nvPr/>
          </p:nvCxnSpPr>
          <p:spPr>
            <a:xfrm>
              <a:off x="6763213" y="3640871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082AAC-311D-03EA-ABBB-F06871357DAB}"/>
              </a:ext>
            </a:extLst>
          </p:cNvPr>
          <p:cNvGrpSpPr/>
          <p:nvPr/>
        </p:nvGrpSpPr>
        <p:grpSpPr>
          <a:xfrm>
            <a:off x="15402217" y="3191737"/>
            <a:ext cx="3184877" cy="2752324"/>
            <a:chOff x="10474205" y="2198484"/>
            <a:chExt cx="1931448" cy="16691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ED40DF-0261-E58C-96E4-823EE3646B72}"/>
                </a:ext>
              </a:extLst>
            </p:cNvPr>
            <p:cNvSpPr txBox="1"/>
            <p:nvPr/>
          </p:nvSpPr>
          <p:spPr>
            <a:xfrm>
              <a:off x="10474205" y="2198484"/>
              <a:ext cx="1931448" cy="16621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968" b="1">
                  <a:solidFill>
                    <a:srgbClr val="5BAC8D"/>
                  </a:solidFill>
                  <a:latin typeface="Open Sans"/>
                  <a:ea typeface="Open Sans"/>
                  <a:cs typeface="Segoe UI"/>
                </a:rPr>
                <a:t>2022​</a:t>
              </a:r>
            </a:p>
            <a:p>
              <a:r>
                <a:rPr lang="en-US" sz="1814">
                  <a:latin typeface="Open Sans"/>
                  <a:ea typeface="Open Sans"/>
                  <a:cs typeface="Segoe UI"/>
                </a:rPr>
                <a:t>The AIHW established a national, linked  register and research data set to support research into the health effects of COVID-19.</a:t>
              </a:r>
              <a:endParaRPr lang="en-US" sz="2968">
                <a:latin typeface="Open Sans"/>
                <a:ea typeface="Calibri" panose="020F0502020204030204"/>
                <a:cs typeface="Segoe UI"/>
              </a:endParaRPr>
            </a:p>
            <a:p>
              <a:r>
                <a:rPr lang="en-US" sz="2968">
                  <a:latin typeface="Calibri" panose="020F0502020204030204"/>
                  <a:ea typeface="Calibri" panose="020F0502020204030204"/>
                  <a:cs typeface="Segoe UI"/>
                </a:rPr>
                <a:t>​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8494A45-0547-7DF6-3FD0-FA09B2F98288}"/>
                </a:ext>
              </a:extLst>
            </p:cNvPr>
            <p:cNvCxnSpPr>
              <a:cxnSpLocks/>
            </p:cNvCxnSpPr>
            <p:nvPr/>
          </p:nvCxnSpPr>
          <p:spPr>
            <a:xfrm>
              <a:off x="10917043" y="3594408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33579A-8890-739F-92B2-F09E93A36017}"/>
              </a:ext>
            </a:extLst>
          </p:cNvPr>
          <p:cNvGrpSpPr/>
          <p:nvPr/>
        </p:nvGrpSpPr>
        <p:grpSpPr>
          <a:xfrm>
            <a:off x="9245336" y="3819075"/>
            <a:ext cx="2345290" cy="2075949"/>
            <a:chOff x="2626486" y="2655131"/>
            <a:chExt cx="1422286" cy="125894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40B302-4419-E2AA-8D28-6CBAB4E2684B}"/>
                </a:ext>
              </a:extLst>
            </p:cNvPr>
            <p:cNvSpPr txBox="1"/>
            <p:nvPr/>
          </p:nvSpPr>
          <p:spPr>
            <a:xfrm>
              <a:off x="2626486" y="2655131"/>
              <a:ext cx="1422286" cy="115421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968" b="1">
                  <a:solidFill>
                    <a:srgbClr val="59AB93"/>
                  </a:solidFill>
                  <a:latin typeface="Open Sans"/>
                  <a:ea typeface="Open Sans"/>
                  <a:cs typeface="Open Sans"/>
                </a:rPr>
                <a:t>2017-2020</a:t>
              </a:r>
            </a:p>
            <a:p>
              <a:r>
                <a:rPr lang="en-US" sz="1814">
                  <a:latin typeface="Open Sans"/>
                  <a:ea typeface="Open Sans"/>
                  <a:cs typeface="Open Sans"/>
                </a:rPr>
                <a:t>Data integration partnership for Australia (DIPA)</a:t>
              </a:r>
              <a:endParaRPr lang="en-US" sz="2968">
                <a:latin typeface="Open Sans"/>
                <a:ea typeface="Open Sans"/>
                <a:cs typeface="Open Sans"/>
              </a:endParaRPr>
            </a:p>
            <a:p>
              <a:endParaRPr lang="en-US" sz="2968">
                <a:latin typeface="Open Sans"/>
                <a:ea typeface="Open Sans"/>
                <a:cs typeface="Open San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112E38A-EDA9-93FA-DEDB-5FABD057640C}"/>
                </a:ext>
              </a:extLst>
            </p:cNvPr>
            <p:cNvCxnSpPr>
              <a:cxnSpLocks/>
            </p:cNvCxnSpPr>
            <p:nvPr/>
          </p:nvCxnSpPr>
          <p:spPr>
            <a:xfrm>
              <a:off x="3092604" y="3640872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C94710-F82E-A597-4419-FA2DF1AFD365}"/>
              </a:ext>
            </a:extLst>
          </p:cNvPr>
          <p:cNvGrpSpPr/>
          <p:nvPr/>
        </p:nvGrpSpPr>
        <p:grpSpPr>
          <a:xfrm>
            <a:off x="12292364" y="4363527"/>
            <a:ext cx="2798091" cy="1624066"/>
            <a:chOff x="5567363" y="2947208"/>
            <a:chExt cx="1696884" cy="98490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662E0F-849D-9BAC-6CCA-0AD1B65CA570}"/>
                </a:ext>
              </a:extLst>
            </p:cNvPr>
            <p:cNvSpPr txBox="1"/>
            <p:nvPr/>
          </p:nvSpPr>
          <p:spPr>
            <a:xfrm>
              <a:off x="5567363" y="2947208"/>
              <a:ext cx="1696884" cy="98490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2968" b="1">
                  <a:solidFill>
                    <a:srgbClr val="59AB93"/>
                  </a:solidFill>
                  <a:latin typeface="Open Sans"/>
                  <a:ea typeface="Open Sans"/>
                  <a:cs typeface="Segoe UI"/>
                </a:rPr>
                <a:t>2018</a:t>
              </a:r>
            </a:p>
            <a:p>
              <a:r>
                <a:rPr lang="en-US" sz="1814">
                  <a:latin typeface="Open Sans"/>
                  <a:ea typeface="Open Sans"/>
                  <a:cs typeface="Segoe UI"/>
                </a:rPr>
                <a:t>National Integrated Health Service (NIHSI)</a:t>
              </a:r>
            </a:p>
            <a:p>
              <a:pPr rtl="0"/>
              <a:r>
                <a:rPr lang="en-US" sz="2968">
                  <a:latin typeface="Open Sans"/>
                  <a:ea typeface="Open Sans"/>
                  <a:cs typeface="Segoe UI"/>
                </a:rPr>
                <a:t>​</a:t>
              </a:r>
              <a:endParaRPr lang="en-US" sz="2968">
                <a:latin typeface="Open Sans"/>
                <a:ea typeface="Calibri" panose="020F0502020204030204"/>
                <a:cs typeface="Segoe UI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2DFD614-5193-E968-2602-10CB3ADEC27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612296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0E5CDA-17DF-1ADE-62C7-D7E9BEA91003}"/>
              </a:ext>
            </a:extLst>
          </p:cNvPr>
          <p:cNvGrpSpPr/>
          <p:nvPr/>
        </p:nvGrpSpPr>
        <p:grpSpPr>
          <a:xfrm>
            <a:off x="-44267" y="5981987"/>
            <a:ext cx="2992698" cy="3214290"/>
            <a:chOff x="848144" y="3928713"/>
            <a:chExt cx="1814902" cy="19492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44D90C-21FC-BA34-6362-2A8C4CE19547}"/>
                </a:ext>
              </a:extLst>
            </p:cNvPr>
            <p:cNvSpPr txBox="1"/>
            <p:nvPr/>
          </p:nvSpPr>
          <p:spPr>
            <a:xfrm>
              <a:off x="848144" y="4215869"/>
              <a:ext cx="1814902" cy="16621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968" b="1">
                  <a:solidFill>
                    <a:srgbClr val="43A4DA"/>
                  </a:solidFill>
                  <a:latin typeface="Open Sans"/>
                  <a:ea typeface="Open Sans"/>
                  <a:cs typeface="Open Sans"/>
                </a:rPr>
                <a:t>1970s</a:t>
              </a:r>
            </a:p>
            <a:p>
              <a:r>
                <a:rPr lang="en-US" sz="1814">
                  <a:latin typeface="Open Sans"/>
                  <a:ea typeface="Open Sans"/>
                  <a:cs typeface="Open Sans"/>
                </a:rPr>
                <a:t>A pilot record linkage scheme in Western Australia was the first step in building Australia’s national linkage system.</a:t>
              </a:r>
              <a:endParaRPr lang="en-US" sz="2968">
                <a:latin typeface="Open Sans"/>
                <a:ea typeface="Open Sans"/>
                <a:cs typeface="Open Sans"/>
              </a:endParaRPr>
            </a:p>
            <a:p>
              <a:endParaRPr lang="en-US" sz="2968">
                <a:latin typeface="Open Sans"/>
                <a:ea typeface="Open Sans"/>
                <a:cs typeface="Open San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E32DCE2-2AE2-F96F-03ED-7674A2B5815F}"/>
                </a:ext>
              </a:extLst>
            </p:cNvPr>
            <p:cNvCxnSpPr>
              <a:cxnSpLocks/>
            </p:cNvCxnSpPr>
            <p:nvPr/>
          </p:nvCxnSpPr>
          <p:spPr>
            <a:xfrm>
              <a:off x="1246380" y="3928713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8187F-19F7-5A2E-77E6-462D09144D27}"/>
              </a:ext>
            </a:extLst>
          </p:cNvPr>
          <p:cNvGrpSpPr/>
          <p:nvPr/>
        </p:nvGrpSpPr>
        <p:grpSpPr>
          <a:xfrm>
            <a:off x="3433958" y="5952490"/>
            <a:ext cx="3415619" cy="3244171"/>
            <a:chOff x="4557691" y="3891774"/>
            <a:chExt cx="2071380" cy="19674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EC1DAF-998F-C191-86DC-90F9FB8C57C0}"/>
                </a:ext>
              </a:extLst>
            </p:cNvPr>
            <p:cNvSpPr txBox="1"/>
            <p:nvPr/>
          </p:nvSpPr>
          <p:spPr>
            <a:xfrm>
              <a:off x="4557691" y="4197051"/>
              <a:ext cx="2071380" cy="16621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968" b="1">
                  <a:solidFill>
                    <a:srgbClr val="00B050"/>
                  </a:solidFill>
                  <a:latin typeface="Open Sans"/>
                  <a:ea typeface="Open Sans"/>
                  <a:cs typeface="Open Sans"/>
                </a:rPr>
                <a:t>1995</a:t>
              </a:r>
            </a:p>
            <a:p>
              <a:r>
                <a:rPr lang="en-US" sz="1814">
                  <a:latin typeface="Open Sans"/>
                  <a:ea typeface="Open Sans"/>
                  <a:cs typeface="Open Sans"/>
                </a:rPr>
                <a:t>The Western Australia Data Linkage System was established as a system of linkages within and between health and non-health data collections in WA. </a:t>
              </a:r>
            </a:p>
            <a:p>
              <a:endParaRPr lang="en-US" sz="2968">
                <a:latin typeface="Open Sans"/>
                <a:ea typeface="Open Sans"/>
                <a:cs typeface="Open San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97789E-0177-E3BC-E4D3-C0E3D37FAAEE}"/>
                </a:ext>
              </a:extLst>
            </p:cNvPr>
            <p:cNvCxnSpPr>
              <a:cxnSpLocks/>
            </p:cNvCxnSpPr>
            <p:nvPr/>
          </p:nvCxnSpPr>
          <p:spPr>
            <a:xfrm>
              <a:off x="4988311" y="3891774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66115C-D4A0-48D8-B6C7-F0DE9F0D1367}"/>
              </a:ext>
            </a:extLst>
          </p:cNvPr>
          <p:cNvGrpSpPr/>
          <p:nvPr/>
        </p:nvGrpSpPr>
        <p:grpSpPr>
          <a:xfrm>
            <a:off x="7276112" y="5935248"/>
            <a:ext cx="2735266" cy="3204022"/>
            <a:chOff x="8373640" y="3928944"/>
            <a:chExt cx="1658784" cy="194305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544055-2BB3-C550-4DD1-58CF668753AD}"/>
                </a:ext>
              </a:extLst>
            </p:cNvPr>
            <p:cNvSpPr txBox="1"/>
            <p:nvPr/>
          </p:nvSpPr>
          <p:spPr>
            <a:xfrm>
              <a:off x="8373640" y="4209873"/>
              <a:ext cx="1658784" cy="16621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2968" b="1">
                  <a:solidFill>
                    <a:srgbClr val="49A6C7"/>
                  </a:solidFill>
                  <a:latin typeface="Segoe UI"/>
                  <a:ea typeface="Open Sans"/>
                  <a:cs typeface="Segoe UI"/>
                </a:rPr>
                <a:t>2015​</a:t>
              </a:r>
            </a:p>
            <a:p>
              <a:pPr rtl="0"/>
              <a:r>
                <a:rPr lang="en-US" sz="1814">
                  <a:latin typeface="Segoe UI"/>
                  <a:ea typeface="Open Sans"/>
                  <a:cs typeface="Segoe UI"/>
                </a:rPr>
                <a:t>The AIHW established linkage methodology for a range of health data sets based on the Medicare Consumer Directory data​.</a:t>
              </a:r>
            </a:p>
            <a:p>
              <a:pPr rtl="0"/>
              <a:r>
                <a:rPr lang="en-US" sz="2968">
                  <a:latin typeface="Segoe UI"/>
                  <a:ea typeface="Open Sans"/>
                  <a:cs typeface="Segoe UI"/>
                </a:rPr>
                <a:t>​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CEAAE88-9A96-1B52-9BD9-B37CC7162BA2}"/>
                </a:ext>
              </a:extLst>
            </p:cNvPr>
            <p:cNvCxnSpPr>
              <a:cxnSpLocks/>
            </p:cNvCxnSpPr>
            <p:nvPr/>
          </p:nvCxnSpPr>
          <p:spPr>
            <a:xfrm>
              <a:off x="8844775" y="3928944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637DA3-6A8E-4F7F-00CF-18106F50B135}"/>
              </a:ext>
            </a:extLst>
          </p:cNvPr>
          <p:cNvGrpSpPr/>
          <p:nvPr/>
        </p:nvGrpSpPr>
        <p:grpSpPr>
          <a:xfrm>
            <a:off x="17171099" y="5919542"/>
            <a:ext cx="2750972" cy="3530321"/>
            <a:chOff x="8249815" y="3928944"/>
            <a:chExt cx="1668309" cy="214094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1C3BE7-03D4-7BF0-A143-095C067840DD}"/>
                </a:ext>
              </a:extLst>
            </p:cNvPr>
            <p:cNvSpPr txBox="1"/>
            <p:nvPr/>
          </p:nvSpPr>
          <p:spPr>
            <a:xfrm>
              <a:off x="8249815" y="4238448"/>
              <a:ext cx="1668309" cy="183143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rtl="0"/>
              <a:r>
                <a:rPr lang="en-US" sz="2968" b="1">
                  <a:solidFill>
                    <a:srgbClr val="49A6C7"/>
                  </a:solidFill>
                  <a:latin typeface="Segoe UI"/>
                  <a:ea typeface="Open Sans"/>
                  <a:cs typeface="Segoe UI"/>
                </a:rPr>
                <a:t>2024​</a:t>
              </a:r>
            </a:p>
            <a:p>
              <a:r>
                <a:rPr lang="en-US" sz="1814">
                  <a:latin typeface="Open Sans"/>
                  <a:ea typeface="Open Sans"/>
                  <a:cs typeface="Segoe UI"/>
                </a:rPr>
                <a:t>National Primary and Acute Care linkage </a:t>
              </a:r>
              <a:r>
                <a:rPr lang="en-US" sz="1814">
                  <a:latin typeface="Open Sans"/>
                  <a:ea typeface="Calibri"/>
                  <a:cs typeface="Segoe UI"/>
                </a:rPr>
                <a:t>design phase commenced to </a:t>
              </a:r>
              <a:r>
                <a:rPr lang="en-US" sz="1814">
                  <a:latin typeface="Open Sans"/>
                  <a:ea typeface="Calibri"/>
                  <a:cs typeface="Calibri"/>
                </a:rPr>
                <a:t>gain a better understanding </a:t>
              </a:r>
              <a:br>
                <a:rPr lang="en-US" sz="1814">
                  <a:latin typeface="Open Sans"/>
                  <a:ea typeface="+mn-lt"/>
                  <a:cs typeface="+mn-lt"/>
                </a:rPr>
              </a:br>
              <a:r>
                <a:rPr lang="en-US" sz="1814">
                  <a:latin typeface="Open Sans"/>
                  <a:ea typeface="Calibri"/>
                  <a:cs typeface="Calibri"/>
                </a:rPr>
                <a:t>of patient’s journey </a:t>
              </a:r>
              <a:br>
                <a:rPr lang="en-US" sz="1814">
                  <a:latin typeface="Open Sans"/>
                  <a:ea typeface="+mn-lt"/>
                  <a:cs typeface="+mn-lt"/>
                </a:rPr>
              </a:br>
              <a:r>
                <a:rPr lang="en-US" sz="1814">
                  <a:latin typeface="Open Sans"/>
                  <a:ea typeface="Calibri"/>
                  <a:cs typeface="Calibri"/>
                </a:rPr>
                <a:t>and experiences</a:t>
              </a:r>
            </a:p>
            <a:p>
              <a:pPr rtl="0"/>
              <a:r>
                <a:rPr lang="en-US" sz="2968">
                  <a:latin typeface="Segoe UI"/>
                  <a:ea typeface="Open Sans"/>
                  <a:cs typeface="Segoe UI"/>
                </a:rPr>
                <a:t>​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674ECA1-CD16-33F2-E056-D7E713C2DF9A}"/>
                </a:ext>
              </a:extLst>
            </p:cNvPr>
            <p:cNvCxnSpPr>
              <a:cxnSpLocks/>
            </p:cNvCxnSpPr>
            <p:nvPr/>
          </p:nvCxnSpPr>
          <p:spPr>
            <a:xfrm>
              <a:off x="8806675" y="3928944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475F39-F671-0373-5450-2CF73AB9361F}"/>
              </a:ext>
            </a:extLst>
          </p:cNvPr>
          <p:cNvGrpSpPr/>
          <p:nvPr/>
        </p:nvGrpSpPr>
        <p:grpSpPr>
          <a:xfrm>
            <a:off x="11109812" y="5888134"/>
            <a:ext cx="1985633" cy="1911319"/>
            <a:chOff x="7783693" y="3900369"/>
            <a:chExt cx="1204140" cy="115910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892F5C6-FAF4-7140-AD1B-8DB5EF65EC1B}"/>
                </a:ext>
              </a:extLst>
            </p:cNvPr>
            <p:cNvCxnSpPr>
              <a:cxnSpLocks/>
            </p:cNvCxnSpPr>
            <p:nvPr/>
          </p:nvCxnSpPr>
          <p:spPr>
            <a:xfrm>
              <a:off x="8238350" y="3900369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A4E29C-A985-C501-4C39-AD3EA3D90456}"/>
                </a:ext>
              </a:extLst>
            </p:cNvPr>
            <p:cNvSpPr txBox="1"/>
            <p:nvPr/>
          </p:nvSpPr>
          <p:spPr>
            <a:xfrm>
              <a:off x="7783693" y="4182244"/>
              <a:ext cx="1204140" cy="8772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968" b="1">
                  <a:solidFill>
                    <a:srgbClr val="4DA7BB"/>
                  </a:solidFill>
                  <a:latin typeface="Open Sans"/>
                  <a:ea typeface="Open Sans"/>
                  <a:cs typeface="Open Sans"/>
                </a:rPr>
                <a:t>2017</a:t>
              </a:r>
            </a:p>
            <a:p>
              <a:r>
                <a:rPr lang="en-US" sz="1814">
                  <a:latin typeface="Open Sans"/>
                  <a:ea typeface="Open Sans"/>
                  <a:cs typeface="Open Sans"/>
                </a:rPr>
                <a:t>National Master Linkage Key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5BE7B-47F6-B684-DA05-4B329B89385D}"/>
              </a:ext>
            </a:extLst>
          </p:cNvPr>
          <p:cNvGrpSpPr/>
          <p:nvPr/>
        </p:nvGrpSpPr>
        <p:grpSpPr>
          <a:xfrm>
            <a:off x="13710472" y="5889663"/>
            <a:ext cx="2771660" cy="3539057"/>
            <a:chOff x="4471966" y="3891774"/>
            <a:chExt cx="1680855" cy="214623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536C45C-F3F8-B640-EB4D-6B9E2888C179}"/>
                </a:ext>
              </a:extLst>
            </p:cNvPr>
            <p:cNvSpPr txBox="1"/>
            <p:nvPr/>
          </p:nvSpPr>
          <p:spPr>
            <a:xfrm>
              <a:off x="4471966" y="4206576"/>
              <a:ext cx="1680855" cy="183143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50781" tIns="75390" rIns="150781" bIns="753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968" b="1">
                  <a:solidFill>
                    <a:srgbClr val="00B050"/>
                  </a:solidFill>
                  <a:latin typeface="Open Sans"/>
                  <a:ea typeface="Open Sans"/>
                  <a:cs typeface="Open Sans"/>
                </a:rPr>
                <a:t>2020</a:t>
              </a:r>
            </a:p>
            <a:p>
              <a:r>
                <a:rPr lang="en-US" sz="1814">
                  <a:latin typeface="Open Sans"/>
                  <a:ea typeface="Open Sans"/>
                  <a:cs typeface="Open Sans"/>
                </a:rPr>
                <a:t>National Disability Data Asset (NDDA) pilot commenced </a:t>
              </a:r>
              <a:r>
                <a:rPr lang="en-US" sz="1814">
                  <a:latin typeface="Open Sans"/>
                  <a:ea typeface="Calibri"/>
                  <a:cs typeface="Calibri"/>
                </a:rPr>
                <a:t>to give a more complete picture of the life experiences of people with disability.</a:t>
              </a:r>
            </a:p>
            <a:p>
              <a:endParaRPr lang="en-US" sz="2968">
                <a:latin typeface="Open Sans"/>
                <a:ea typeface="Open Sans"/>
                <a:cs typeface="Open Sans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E177EED-DDD4-64AC-3178-771239C51C23}"/>
                </a:ext>
              </a:extLst>
            </p:cNvPr>
            <p:cNvCxnSpPr>
              <a:cxnSpLocks/>
            </p:cNvCxnSpPr>
            <p:nvPr/>
          </p:nvCxnSpPr>
          <p:spPr>
            <a:xfrm>
              <a:off x="4988311" y="3891774"/>
              <a:ext cx="3718" cy="273205"/>
            </a:xfrm>
            <a:prstGeom prst="straightConnector1">
              <a:avLst/>
            </a:prstGeom>
            <a:ln w="57150">
              <a:solidFill>
                <a:srgbClr val="F27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807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160DBD-D2B1-F235-7A4D-8C08FD2FD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242" y="398091"/>
            <a:ext cx="13116564" cy="623504"/>
          </a:xfrm>
        </p:spPr>
        <p:txBody>
          <a:bodyPr/>
          <a:lstStyle/>
          <a:p>
            <a:r>
              <a:rPr lang="en-AU"/>
              <a:t>Data Linkage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8C715-78F6-5FE4-0300-63B41AF3C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5195" y="2397127"/>
            <a:ext cx="13451957" cy="5506878"/>
          </a:xfrm>
        </p:spPr>
        <p:txBody>
          <a:bodyPr/>
          <a:lstStyle/>
          <a:p>
            <a:pPr marL="382875" indent="-382875">
              <a:lnSpc>
                <a:spcPct val="100000"/>
              </a:lnSpc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AU" sz="3958">
                <a:latin typeface="Open Sans"/>
                <a:ea typeface="Open Sans"/>
                <a:cs typeface="Open Sans"/>
              </a:rPr>
              <a:t>Patchwork of project specific approaches.</a:t>
            </a:r>
          </a:p>
          <a:p>
            <a:pPr marL="382875" indent="-382875"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AU" sz="3958">
                <a:latin typeface="Open Sans"/>
                <a:ea typeface="Open Sans"/>
                <a:cs typeface="Open Sans"/>
              </a:rPr>
              <a:t>Different legal basis, sharing approaches and governance for data assets.</a:t>
            </a:r>
          </a:p>
          <a:p>
            <a:pPr marL="382875" indent="-382875">
              <a:lnSpc>
                <a:spcPct val="100000"/>
              </a:lnSpc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AU" sz="3958">
                <a:latin typeface="Open Sans"/>
                <a:ea typeface="Open Sans"/>
                <a:cs typeface="Open Sans"/>
              </a:rPr>
              <a:t>Significant resourcing and funding constraints</a:t>
            </a:r>
          </a:p>
          <a:p>
            <a:pPr marL="382875" indent="-382875">
              <a:lnSpc>
                <a:spcPct val="100000"/>
              </a:lnSpc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AU" sz="3958">
                <a:latin typeface="Open Sans"/>
                <a:ea typeface="Open Sans"/>
                <a:cs typeface="Open Sans"/>
              </a:rPr>
              <a:t>Duplication of effort and long lead times for linked data</a:t>
            </a:r>
          </a:p>
          <a:p>
            <a:pPr marL="382875" indent="-382875">
              <a:lnSpc>
                <a:spcPct val="100000"/>
              </a:lnSpc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AU" sz="3958">
                <a:latin typeface="Open Sans"/>
                <a:ea typeface="Open Sans"/>
                <a:cs typeface="Open Sans"/>
              </a:rPr>
              <a:t>A proliferation of data heightening security risks.</a:t>
            </a:r>
          </a:p>
          <a:p>
            <a:pPr marL="382875" indent="-382875">
              <a:lnSpc>
                <a:spcPct val="100000"/>
              </a:lnSpc>
              <a:spcAft>
                <a:spcPts val="989"/>
              </a:spcAft>
              <a:buFont typeface="Arial" panose="020B0604020202020204" pitchFamily="34" charset="0"/>
              <a:buChar char="•"/>
            </a:pPr>
            <a:r>
              <a:rPr lang="en-AU" sz="3958">
                <a:latin typeface="Open Sans"/>
                <a:ea typeface="Open Sans"/>
                <a:cs typeface="Open Sans"/>
              </a:rPr>
              <a:t>Scattered efforts, reducing the overall capacity for data insights to inform policy decisions and program development.</a:t>
            </a:r>
          </a:p>
        </p:txBody>
      </p:sp>
    </p:spTree>
    <p:extLst>
      <p:ext uri="{BB962C8B-B14F-4D97-AF65-F5344CB8AC3E}">
        <p14:creationId xmlns:p14="http://schemas.microsoft.com/office/powerpoint/2010/main" val="4043365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2IZ8vzfP"/>
  <p:tag name="ARTICULATE_SLIDE_THUMBNAIL_REFRESH" val="1"/>
  <p:tag name="ARTICULATE_DESIGN_ID_AIHW RED COVER" val="bVHupY9N"/>
  <p:tag name="ARTICULATE_DESIGN_ID_CUSTOM DESIGN" val="8TjVBBCT"/>
  <p:tag name="ARTICULATE_DESIGN_ID_1_CUSTOM DESIGN" val="Am58je0z"/>
  <p:tag name="ARTICULATE_DESIGN_ID_2_CUSTOM DESIGN" val="9PpQqpI8"/>
  <p:tag name="ARTICULATE_DESIGN_ID_AIHW PURPLE TITLE" val="wl808OrC"/>
  <p:tag name="ARTICULATE_DESIGN_ID_AIHW PURPLE COVER" val="neXzw9ZX"/>
  <p:tag name="ARTICULATE_DESIGN_ID_AIHW BLUE COVER" val="WdaHJsJ0"/>
  <p:tag name="ARTICULATE_DESIGN_ID_AIHW GREEN COVER" val="ro0iLAo1"/>
  <p:tag name="ARTICULATE_SLIDE_COUNT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IHW Purple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powerpoint design Template.potx  -  Read-Only" id="{53FB9CE1-819E-48E4-A5E2-4C4F22503D5C}" vid="{4720720D-BACF-412C-8BBA-E77D25B41BDE}"/>
    </a:ext>
  </a:extLst>
</a:theme>
</file>

<file path=ppt/theme/theme2.xml><?xml version="1.0" encoding="utf-8"?>
<a:theme xmlns:a="http://schemas.openxmlformats.org/drawingml/2006/main" name="AIHW Blue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powerpoint design Template.potx  -  Read-Only" id="{53FB9CE1-819E-48E4-A5E2-4C4F22503D5C}" vid="{89975B5C-F6D3-4AD7-943C-CBFB38C69A86}"/>
    </a:ext>
  </a:extLst>
</a:theme>
</file>

<file path=ppt/theme/theme3.xml><?xml version="1.0" encoding="utf-8"?>
<a:theme xmlns:a="http://schemas.openxmlformats.org/drawingml/2006/main" name="AIHW Green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porate powerpoint design Template.potx  -  Read-Only" id="{53FB9CE1-819E-48E4-A5E2-4C4F22503D5C}" vid="{5C4C50EF-D359-4424-9FE9-4461BBD7A8FF}"/>
    </a:ext>
  </a:extLst>
</a:theme>
</file>

<file path=ppt/theme/theme4.xml><?xml version="1.0" encoding="utf-8"?>
<a:theme xmlns:a="http://schemas.openxmlformats.org/drawingml/2006/main" name="Body Slides">
  <a:themeElements>
    <a:clrScheme name="NDDA">
      <a:dk1>
        <a:sysClr val="windowText" lastClr="000000"/>
      </a:dk1>
      <a:lt1>
        <a:sysClr val="window" lastClr="FFFFFF"/>
      </a:lt1>
      <a:dk2>
        <a:srgbClr val="4F4F4F"/>
      </a:dk2>
      <a:lt2>
        <a:srgbClr val="E7E6E6"/>
      </a:lt2>
      <a:accent1>
        <a:srgbClr val="1A8819"/>
      </a:accent1>
      <a:accent2>
        <a:srgbClr val="C920DB"/>
      </a:accent2>
      <a:accent3>
        <a:srgbClr val="296BF0"/>
      </a:accent3>
      <a:accent4>
        <a:srgbClr val="E4295D"/>
      </a:accent4>
      <a:accent5>
        <a:srgbClr val="EA2638"/>
      </a:accent5>
      <a:accent6>
        <a:srgbClr val="F86C26"/>
      </a:accent6>
      <a:hlink>
        <a:srgbClr val="0563C1"/>
      </a:hlink>
      <a:folHlink>
        <a:srgbClr val="954F72"/>
      </a:folHlink>
    </a:clrScheme>
    <a:fontScheme name="NDDA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B4A1F787F0C441AC878A307E051D262E00E03BA218E7E2BA4889DE4DBB38CA1019" ma:contentTypeVersion="1" ma:contentTypeDescription="AIHW Project Document" ma:contentTypeScope="" ma:versionID="11fabfaeaf19253944cf77c4765523e3">
  <xsd:schema xmlns:xsd="http://www.w3.org/2001/XMLSchema" xmlns:xs="http://www.w3.org/2001/XMLSchema" xmlns:p="http://schemas.microsoft.com/office/2006/metadata/properties" xmlns:ns2="e87f7019-b872-4d13-a04e-85038ad88086" targetNamespace="http://schemas.microsoft.com/office/2006/metadata/properties" ma:root="true" ma:fieldsID="344a3c795263eb3797b1e1da438d2689" ns2:_="">
    <xsd:import namespace="e87f7019-b872-4d13-a04e-85038ad88086"/>
    <xsd:element name="properties">
      <xsd:complexType>
        <xsd:sequence>
          <xsd:element name="documentManagement">
            <xsd:complexType>
              <xsd:all>
                <xsd:element ref="ns2:AIHW_PPR_ProjectCategoryLooku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7f7019-b872-4d13-a04e-85038ad88086" elementFormDefault="qualified">
    <xsd:import namespace="http://schemas.microsoft.com/office/2006/documentManagement/types"/>
    <xsd:import namespace="http://schemas.microsoft.com/office/infopath/2007/PartnerControls"/>
    <xsd:element name="AIHW_PPR_ProjectCategoryLookup" ma:index="8" nillable="true" ma:displayName="Category" ma:description="" ma:list="{e01d373a-20e3-4297-94ec-ee451ea1fcfd}" ma:internalName="AIHW_PPR_ProjectCategoryLookup" ma:showField="Title" ma:web="{e87f7019-b872-4d13-a04e-85038ad88086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IHW_PPR_ProjectCategoryLookup xmlns="e87f7019-b872-4d13-a04e-85038ad88086"/>
  </documentManagement>
</p:properties>
</file>

<file path=customXml/itemProps1.xml><?xml version="1.0" encoding="utf-8"?>
<ds:datastoreItem xmlns:ds="http://schemas.openxmlformats.org/officeDocument/2006/customXml" ds:itemID="{7D630B4A-C032-4E1A-9695-AD8A8F5887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7f7019-b872-4d13-a04e-85038ad880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CA7C18-D6EC-438E-8952-52D7AEFE30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597145-99F4-46B8-A879-88447F5183D1}">
  <ds:schemaRefs>
    <ds:schemaRef ds:uri="http://purl.org/dc/terms/"/>
    <ds:schemaRef ds:uri="e87f7019-b872-4d13-a04e-85038ad8808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 powerpoint design template (2022)</Template>
  <TotalTime>787</TotalTime>
  <Words>2084</Words>
  <Application>Microsoft Office PowerPoint</Application>
  <PresentationFormat>Custom</PresentationFormat>
  <Paragraphs>390</Paragraphs>
  <Slides>41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SimSun</vt:lpstr>
      <vt:lpstr>Aptos</vt:lpstr>
      <vt:lpstr>Arial</vt:lpstr>
      <vt:lpstr>Calibri</vt:lpstr>
      <vt:lpstr>Century Gothic</vt:lpstr>
      <vt:lpstr>Grandview Display</vt:lpstr>
      <vt:lpstr>Montserrat</vt:lpstr>
      <vt:lpstr>Montserrat SemiBold</vt:lpstr>
      <vt:lpstr>Open Sans</vt:lpstr>
      <vt:lpstr>Open Sans Bold</vt:lpstr>
      <vt:lpstr>Open Sans Semibold</vt:lpstr>
      <vt:lpstr>Poppins</vt:lpstr>
      <vt:lpstr>Segoe UI</vt:lpstr>
      <vt:lpstr>Symbol</vt:lpstr>
      <vt:lpstr>AIHW Purple Cover</vt:lpstr>
      <vt:lpstr>AIHW Blue Cover</vt:lpstr>
      <vt:lpstr>AIHW Green Cover</vt:lpstr>
      <vt:lpstr>Body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do</vt:lpstr>
      <vt:lpstr>We join the dots</vt:lpstr>
      <vt:lpstr>Australia’s linkage beginnings </vt:lpstr>
      <vt:lpstr>Data Linkage Challenges</vt:lpstr>
      <vt:lpstr>PowerPoint Presentation</vt:lpstr>
      <vt:lpstr>AIHW data linkage offerings</vt:lpstr>
      <vt:lpstr>National Health Data Hub</vt:lpstr>
      <vt:lpstr>Guiding principles for the development of the NHDH </vt:lpstr>
      <vt:lpstr>Data flow concept</vt:lpstr>
      <vt:lpstr>Principles of NHDH design</vt:lpstr>
      <vt:lpstr>PowerPoint Presentation</vt:lpstr>
      <vt:lpstr>Overview of the data linkage landscape</vt:lpstr>
      <vt:lpstr>PowerPoint Presentation</vt:lpstr>
      <vt:lpstr>PowerPoint Presentation</vt:lpstr>
      <vt:lpstr>PowerPoint Presentation</vt:lpstr>
      <vt:lpstr>Coverage of hospitals data</vt:lpstr>
      <vt:lpstr>Reference years of data</vt:lpstr>
      <vt:lpstr>Who makes up the NHDH? </vt:lpstr>
      <vt:lpstr>Who makes up the NHDH? </vt:lpstr>
      <vt:lpstr>Generating insights for populations based on linked data</vt:lpstr>
      <vt:lpstr>PowerPoint Presentation</vt:lpstr>
      <vt:lpstr>Governance of the NHDH</vt:lpstr>
      <vt:lpstr>Current approved uses of NHDH</vt:lpstr>
      <vt:lpstr>NHDH Governance – NHDH Advisory Committee</vt:lpstr>
      <vt:lpstr>NHDH Governance – Federated model</vt:lpstr>
      <vt:lpstr>How to access the NHDH</vt:lpstr>
      <vt:lpstr>Project approvals process</vt:lpstr>
      <vt:lpstr>Access to the NHDH</vt:lpstr>
      <vt:lpstr>PowerPoint Presentation</vt:lpstr>
      <vt:lpstr>What is the NHDH +n model?</vt:lpstr>
      <vt:lpstr>What does NHDH +n project model look like? </vt:lpstr>
      <vt:lpstr>NHDH governance - Data sharing</vt:lpstr>
      <vt:lpstr>Collection, use and disclosure of identifiable data</vt:lpstr>
      <vt:lpstr>Emerging and future opportunities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NHDH Webinar</dc:title>
  <dc:creator>Szigetvari, Caitlin</dc:creator>
  <cp:revision>12</cp:revision>
  <dcterms:created xsi:type="dcterms:W3CDTF">2025-04-05T04:45:58Z</dcterms:created>
  <dcterms:modified xsi:type="dcterms:W3CDTF">2025-06-25T23:44:00Z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2021-03-22T00:00:00Z</vt:filetime>
  </property>
  <property fmtid="{D5CDD505-2E9C-101B-9397-08002B2CF9AE}" pid="3" name="Creator">
    <vt:lpwstr>Adobe Illustrator CC 23.1 (Windows)</vt:lpwstr>
  </property>
  <property fmtid="{D5CDD505-2E9C-101B-9397-08002B2CF9AE}" pid="4" name="LastSaved">
    <vt:filetime>2021-03-21T00:00:00Z</vt:filetime>
  </property>
  <property fmtid="{D5CDD505-2E9C-101B-9397-08002B2CF9AE}" pid="5" name="ArticulateGUID">
    <vt:lpwstr>D05D8375-B521-4017-BB44-002AED09CB9C</vt:lpwstr>
  </property>
  <property fmtid="{D5CDD505-2E9C-101B-9397-08002B2CF9AE}" pid="6" name="ArticulatePath">
    <vt:lpwstr>Corporate powerpoint design 02</vt:lpwstr>
  </property>
  <property fmtid="{D5CDD505-2E9C-101B-9397-08002B2CF9AE}" pid="7" name="ContentTypeId">
    <vt:lpwstr>0x010100B4A1F787F0C441AC878A307E051D262E00E03BA218E7E2BA4889DE4DBB38CA1019</vt:lpwstr>
  </property>
  <property fmtid="{D5CDD505-2E9C-101B-9397-08002B2CF9AE}" pid="8" name="TaxKeyword">
    <vt:lpwstr/>
  </property>
  <property fmtid="{D5CDD505-2E9C-101B-9397-08002B2CF9AE}" pid="9" name="TaxCatchAll">
    <vt:lpwstr/>
  </property>
  <property fmtid="{D5CDD505-2E9C-101B-9397-08002B2CF9AE}" pid="10" name="TaxKeywordTaxHTField">
    <vt:lpwstr/>
  </property>
  <property fmtid="{D5CDD505-2E9C-101B-9397-08002B2CF9AE}" pid="11" name="MediaServiceImageTags">
    <vt:lpwstr/>
  </property>
</Properties>
</file>